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Lst>
  <p:notesMasterIdLst>
    <p:notesMasterId r:id="rId22"/>
  </p:notesMasterIdLst>
  <p:sldIdLst>
    <p:sldId id="257" r:id="rId4"/>
    <p:sldId id="258" r:id="rId5"/>
    <p:sldId id="259" r:id="rId6"/>
    <p:sldId id="349" r:id="rId7"/>
    <p:sldId id="260" r:id="rId8"/>
    <p:sldId id="261" r:id="rId9"/>
    <p:sldId id="262" r:id="rId10"/>
    <p:sldId id="263" r:id="rId11"/>
    <p:sldId id="264" r:id="rId12"/>
    <p:sldId id="265" r:id="rId13"/>
    <p:sldId id="266" r:id="rId14"/>
    <p:sldId id="267" r:id="rId15"/>
    <p:sldId id="268" r:id="rId16"/>
    <p:sldId id="350" r:id="rId17"/>
    <p:sldId id="352" r:id="rId18"/>
    <p:sldId id="270" r:id="rId19"/>
    <p:sldId id="273" r:id="rId20"/>
    <p:sldId id="351" r:id="rId21"/>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A1D3"/>
    <a:srgbClr val="7CB4DC"/>
    <a:srgbClr val="91BF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1" d="100"/>
          <a:sy n="81" d="100"/>
        </p:scale>
        <p:origin x="75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r>
              <a:rPr lang="en-US" sz="1600" dirty="0">
                <a:latin typeface="Poppins" panose="00000500000000000000" pitchFamily="2" charset="-18"/>
                <a:cs typeface="Poppins" panose="00000500000000000000" pitchFamily="2" charset="-18"/>
              </a:rPr>
              <a:t>Area (million sq km)</a:t>
            </a:r>
          </a:p>
        </c:rich>
      </c:tx>
      <c:layout>
        <c:manualLayout>
          <c:xMode val="edge"/>
          <c:yMode val="edge"/>
          <c:x val="0.21429176343322856"/>
          <c:y val="7.2202262649692608E-2"/>
        </c:manualLayout>
      </c:layout>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en-US"/>
        </a:p>
      </c:txPr>
    </c:title>
    <c:autoTitleDeleted val="0"/>
    <c:plotArea>
      <c:layout>
        <c:manualLayout>
          <c:layoutTarget val="inner"/>
          <c:xMode val="edge"/>
          <c:yMode val="edge"/>
          <c:x val="0.2960403084487731"/>
          <c:y val="0.24107328880804732"/>
          <c:w val="0.40142040562768821"/>
          <c:h val="0.5246907325269019"/>
        </c:manualLayout>
      </c:layout>
      <c:doughnutChart>
        <c:varyColors val="1"/>
        <c:ser>
          <c:idx val="0"/>
          <c:order val="0"/>
          <c:tx>
            <c:strRef>
              <c:f>Arkusz1!$B$1</c:f>
              <c:strCache>
                <c:ptCount val="1"/>
                <c:pt idx="0">
                  <c:v>Surface</c:v>
                </c:pt>
              </c:strCache>
            </c:strRef>
          </c:tx>
          <c:explosion val="8"/>
          <c:dPt>
            <c:idx val="0"/>
            <c:bubble3D val="0"/>
            <c:spPr>
              <a:gradFill>
                <a:gsLst>
                  <a:gs pos="0">
                    <a:schemeClr val="accent1">
                      <a:shade val="51000"/>
                    </a:schemeClr>
                  </a:gs>
                  <a:gs pos="80000">
                    <a:schemeClr val="accent1">
                      <a:shade val="93000"/>
                    </a:schemeClr>
                  </a:gs>
                  <a:gs pos="100000">
                    <a:schemeClr val="accent1">
                      <a:shade val="94000"/>
                    </a:schemeClr>
                  </a:gs>
                </a:gsLst>
                <a:lin ang="16200000" scaled="0"/>
                <a:tileRect/>
              </a:gradFill>
              <a:ln>
                <a:noFill/>
              </a:ln>
              <a:effectLst/>
            </c:spPr>
            <c:extLst>
              <c:ext xmlns:c16="http://schemas.microsoft.com/office/drawing/2014/chart" uri="{C3380CC4-5D6E-409C-BE32-E72D297353CC}">
                <c16:uniqueId val="{00000001-69BE-468A-A2CE-9A0EDDA0A2FC}"/>
              </c:ext>
            </c:extLst>
          </c:dPt>
          <c:dPt>
            <c:idx val="1"/>
            <c:bubble3D val="0"/>
            <c:spPr>
              <a:gradFill>
                <a:gsLst>
                  <a:gs pos="0">
                    <a:schemeClr val="accent2">
                      <a:shade val="51000"/>
                    </a:schemeClr>
                  </a:gs>
                  <a:gs pos="80000">
                    <a:schemeClr val="accent2">
                      <a:shade val="93000"/>
                    </a:schemeClr>
                  </a:gs>
                  <a:gs pos="100000">
                    <a:schemeClr val="accent2">
                      <a:shade val="94000"/>
                    </a:schemeClr>
                  </a:gs>
                </a:gsLst>
                <a:lin ang="16200000" scaled="0"/>
                <a:tileRect/>
              </a:gradFill>
              <a:ln>
                <a:noFill/>
              </a:ln>
              <a:effectLst/>
            </c:spPr>
            <c:extLst>
              <c:ext xmlns:c16="http://schemas.microsoft.com/office/drawing/2014/chart" uri="{C3380CC4-5D6E-409C-BE32-E72D297353CC}">
                <c16:uniqueId val="{00000003-69BE-468A-A2CE-9A0EDDA0A2FC}"/>
              </c:ext>
            </c:extLst>
          </c:dPt>
          <c:dLbls>
            <c:dLbl>
              <c:idx val="0"/>
              <c:layout>
                <c:manualLayout>
                  <c:x val="0.13647315401125915"/>
                  <c:y val="-0.10617963080197354"/>
                </c:manualLayout>
              </c:layout>
              <c:tx>
                <c:rich>
                  <a:bodyPr/>
                  <a:lstStyle/>
                  <a:p>
                    <a:fld id="{F778DD93-25A9-45F4-81E3-A82B7387CC74}" type="VALUE">
                      <a:rPr lang="en-US" b="0" dirty="0">
                        <a:solidFill>
                          <a:schemeClr val="tx1"/>
                        </a:solidFill>
                        <a:latin typeface="Poppins" panose="00000500000000000000" pitchFamily="2" charset="-18"/>
                        <a:cs typeface="Poppins" panose="00000500000000000000" pitchFamily="2" charset="-18"/>
                      </a:rPr>
                      <a:pPr/>
                      <a:t>[WARTOŚĆ]</a:t>
                    </a:fld>
                    <a:r>
                      <a:rPr lang="en-US" baseline="0" dirty="0">
                        <a:latin typeface="Poppins" panose="00000500000000000000" pitchFamily="2" charset="-18"/>
                        <a:cs typeface="Poppins" panose="00000500000000000000" pitchFamily="2" charset="-18"/>
                      </a:rPr>
                      <a:t>; </a:t>
                    </a:r>
                    <a:fld id="{E95294FA-BEC6-4AE3-AD64-6E04791B9DD7}" type="PERCENTAGE">
                      <a:rPr lang="en-US" baseline="0" dirty="0">
                        <a:latin typeface="Poppins" panose="00000500000000000000" pitchFamily="2" charset="-18"/>
                        <a:cs typeface="Poppins" panose="00000500000000000000" pitchFamily="2" charset="-18"/>
                      </a:rPr>
                      <a:pPr/>
                      <a:t>[PROCENTOWE]</a:t>
                    </a:fld>
                    <a:endParaRPr lang="en-US" baseline="0" dirty="0">
                      <a:latin typeface="Poppins" panose="00000500000000000000" pitchFamily="2" charset="-18"/>
                      <a:cs typeface="Poppins" panose="00000500000000000000" pitchFamily="2" charset="-18"/>
                    </a:endParaRPr>
                  </a:p>
                </c:rich>
              </c:tx>
              <c:showLegendKey val="0"/>
              <c:showVal val="1"/>
              <c:showCatName val="0"/>
              <c:showSerName val="0"/>
              <c:showPercent val="1"/>
              <c:showBubbleSize val="0"/>
              <c:extLst>
                <c:ext xmlns:c15="http://schemas.microsoft.com/office/drawing/2012/chart" uri="{CE6537A1-D6FC-4f65-9D91-7224C49458BB}">
                  <c15:layout>
                    <c:manualLayout>
                      <c:w val="0.24852748946452322"/>
                      <c:h val="0.16525823762938469"/>
                    </c:manualLayout>
                  </c15:layout>
                  <c15:dlblFieldTable/>
                  <c15:showDataLabelsRange val="0"/>
                </c:ext>
                <c:ext xmlns:c16="http://schemas.microsoft.com/office/drawing/2014/chart" uri="{C3380CC4-5D6E-409C-BE32-E72D297353CC}">
                  <c16:uniqueId val="{00000001-69BE-468A-A2CE-9A0EDDA0A2FC}"/>
                </c:ext>
              </c:extLst>
            </c:dLbl>
            <c:dLbl>
              <c:idx val="1"/>
              <c:delete val="1"/>
              <c:extLst>
                <c:ext xmlns:c15="http://schemas.microsoft.com/office/drawing/2012/chart" uri="{CE6537A1-D6FC-4f65-9D91-7224C49458BB}"/>
                <c:ext xmlns:c16="http://schemas.microsoft.com/office/drawing/2014/chart" uri="{C3380CC4-5D6E-409C-BE32-E72D297353CC}">
                  <c16:uniqueId val="{00000003-69BE-468A-A2CE-9A0EDDA0A2F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showLegendKey val="0"/>
            <c:showVal val="0"/>
            <c:showCatName val="0"/>
            <c:showSerName val="0"/>
            <c:showPercent val="1"/>
            <c:showBubbleSize val="0"/>
            <c:showLeaderLines val="1"/>
            <c:leaderLines>
              <c:spPr>
                <a:ln w="9525">
                  <a:solidFill>
                    <a:schemeClr val="tx2">
                      <a:lumMod val="35000"/>
                      <a:lumOff val="65000"/>
                    </a:schemeClr>
                  </a:solidFill>
                </a:ln>
                <a:effectLst/>
              </c:spPr>
            </c:leaderLines>
            <c:extLst>
              <c:ext xmlns:c15="http://schemas.microsoft.com/office/drawing/2012/chart" uri="{CE6537A1-D6FC-4f65-9D91-7224C49458BB}"/>
            </c:extLst>
          </c:dLbls>
          <c:cat>
            <c:strRef>
              <c:f>Arkusz1!$A$2:$A$3</c:f>
              <c:strCache>
                <c:ptCount val="2"/>
                <c:pt idx="0">
                  <c:v>3SI states</c:v>
                </c:pt>
                <c:pt idx="1">
                  <c:v>Rest of the EU</c:v>
                </c:pt>
              </c:strCache>
            </c:strRef>
          </c:cat>
          <c:val>
            <c:numRef>
              <c:f>Arkusz1!$B$2:$B$3</c:f>
              <c:numCache>
                <c:formatCode>General</c:formatCode>
                <c:ptCount val="2"/>
                <c:pt idx="0">
                  <c:v>1.35</c:v>
                </c:pt>
                <c:pt idx="1">
                  <c:v>2.875</c:v>
                </c:pt>
              </c:numCache>
            </c:numRef>
          </c:val>
          <c:extLst>
            <c:ext xmlns:c16="http://schemas.microsoft.com/office/drawing/2014/chart" uri="{C3380CC4-5D6E-409C-BE32-E72D297353CC}">
              <c16:uniqueId val="{00000004-69BE-468A-A2CE-9A0EDDA0A2FC}"/>
            </c:ext>
          </c:extLst>
        </c:ser>
        <c:dLbls>
          <c:showLegendKey val="0"/>
          <c:showVal val="0"/>
          <c:showCatName val="0"/>
          <c:showSerName val="0"/>
          <c:showPercent val="1"/>
          <c:showBubbleSize val="0"/>
          <c:showLeaderLines val="1"/>
        </c:dLbls>
        <c:firstSliceAng val="0"/>
        <c:holeSize val="75"/>
      </c:doughnut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Poppins" panose="00000500000000000000" pitchFamily="2" charset="-18"/>
              <a:ea typeface="+mn-ea"/>
              <a:cs typeface="Poppins" panose="00000500000000000000" pitchFamily="2" charset="-18"/>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r>
              <a:rPr lang="pl" sz="1600" dirty="0">
                <a:latin typeface="Poppins" panose="00000500000000000000" pitchFamily="2" charset="-18"/>
                <a:cs typeface="Poppins" panose="00000500000000000000" pitchFamily="2" charset="-18"/>
              </a:rPr>
              <a:t>Population (million)</a:t>
            </a:r>
          </a:p>
        </c:rich>
      </c:tx>
      <c:layout>
        <c:manualLayout>
          <c:xMode val="edge"/>
          <c:yMode val="edge"/>
          <c:x val="0.3133128925049975"/>
          <c:y val="2.6708718293474133E-2"/>
        </c:manualLayout>
      </c:layout>
      <c:overlay val="0"/>
      <c:spPr>
        <a:noFill/>
        <a:ln>
          <a:noFill/>
        </a:ln>
        <a:effectLst/>
      </c:spPr>
      <c:txPr>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endParaRPr lang="en-US"/>
        </a:p>
      </c:txPr>
    </c:title>
    <c:autoTitleDeleted val="0"/>
    <c:plotArea>
      <c:layout/>
      <c:doughnutChart>
        <c:varyColors val="1"/>
        <c:ser>
          <c:idx val="0"/>
          <c:order val="0"/>
          <c:tx>
            <c:strRef>
              <c:f>Arkusz1!$B$1</c:f>
              <c:strCache>
                <c:ptCount val="1"/>
                <c:pt idx="0">
                  <c:v>Population (mn)</c:v>
                </c:pt>
              </c:strCache>
            </c:strRef>
          </c:tx>
          <c:explosion val="8"/>
          <c:dPt>
            <c:idx val="0"/>
            <c:bubble3D val="0"/>
            <c:spPr>
              <a:gradFill>
                <a:gsLst>
                  <a:gs pos="0">
                    <a:schemeClr val="accent1">
                      <a:shade val="51000"/>
                    </a:schemeClr>
                  </a:gs>
                  <a:gs pos="80000">
                    <a:schemeClr val="accent1">
                      <a:shade val="93000"/>
                    </a:schemeClr>
                  </a:gs>
                  <a:gs pos="100000">
                    <a:schemeClr val="accent1">
                      <a:shade val="94000"/>
                    </a:schemeClr>
                  </a:gs>
                </a:gsLst>
                <a:lin ang="16200000" scaled="0"/>
                <a:tileRect/>
              </a:gradFill>
              <a:ln>
                <a:noFill/>
              </a:ln>
              <a:effectLst/>
            </c:spPr>
            <c:extLst>
              <c:ext xmlns:c16="http://schemas.microsoft.com/office/drawing/2014/chart" uri="{C3380CC4-5D6E-409C-BE32-E72D297353CC}">
                <c16:uniqueId val="{00000001-7B98-4CB3-B5D8-67E3538BB2D1}"/>
              </c:ext>
            </c:extLst>
          </c:dPt>
          <c:dPt>
            <c:idx val="1"/>
            <c:bubble3D val="0"/>
            <c:spPr>
              <a:gradFill>
                <a:gsLst>
                  <a:gs pos="0">
                    <a:schemeClr val="accent2">
                      <a:shade val="51000"/>
                    </a:schemeClr>
                  </a:gs>
                  <a:gs pos="80000">
                    <a:schemeClr val="accent2">
                      <a:shade val="93000"/>
                    </a:schemeClr>
                  </a:gs>
                  <a:gs pos="100000">
                    <a:schemeClr val="accent2">
                      <a:shade val="94000"/>
                    </a:schemeClr>
                  </a:gs>
                </a:gsLst>
                <a:lin ang="16200000" scaled="0"/>
                <a:tileRect/>
              </a:gradFill>
              <a:ln>
                <a:noFill/>
              </a:ln>
              <a:effectLst/>
            </c:spPr>
            <c:extLst>
              <c:ext xmlns:c16="http://schemas.microsoft.com/office/drawing/2014/chart" uri="{C3380CC4-5D6E-409C-BE32-E72D297353CC}">
                <c16:uniqueId val="{00000003-7B98-4CB3-B5D8-67E3538BB2D1}"/>
              </c:ext>
            </c:extLst>
          </c:dPt>
          <c:dLbls>
            <c:dLbl>
              <c:idx val="0"/>
              <c:layout>
                <c:manualLayout>
                  <c:x val="9.2784602430470597E-2"/>
                  <c:y val="-0.10935415594417919"/>
                </c:manualLayout>
              </c:layout>
              <c:tx>
                <c:rich>
                  <a:bodyPr/>
                  <a:lstStyle/>
                  <a:p>
                    <a:fld id="{C1431CEC-4947-4DF9-AD59-DEF054CCCB1B}" type="VALUE">
                      <a:rPr lang="en-US" b="0"/>
                      <a:pPr/>
                      <a:t>[WARTOŚĆ]</a:t>
                    </a:fld>
                    <a:r>
                      <a:rPr lang="en-US" baseline="0" dirty="0"/>
                      <a:t>; </a:t>
                    </a:r>
                    <a:fld id="{74D759F7-2E42-4A47-BDC8-612EB888C84E}" type="PERCENTAGE">
                      <a:rPr lang="en-US" baseline="0"/>
                      <a:pPr/>
                      <a:t>[PROCENTOWE]</a:t>
                    </a:fld>
                    <a:endParaRPr lang="en-US" baseline="0" dirty="0"/>
                  </a:p>
                </c:rich>
              </c:tx>
              <c:showLegendKey val="0"/>
              <c:showVal val="1"/>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7B98-4CB3-B5D8-67E3538BB2D1}"/>
                </c:ext>
              </c:extLst>
            </c:dLbl>
            <c:dLbl>
              <c:idx val="1"/>
              <c:delete val="1"/>
              <c:extLst>
                <c:ext xmlns:c15="http://schemas.microsoft.com/office/drawing/2012/chart" uri="{CE6537A1-D6FC-4f65-9D91-7224C49458BB}"/>
                <c:ext xmlns:c16="http://schemas.microsoft.com/office/drawing/2014/chart" uri="{C3380CC4-5D6E-409C-BE32-E72D297353CC}">
                  <c16:uniqueId val="{00000003-7B98-4CB3-B5D8-67E3538BB2D1}"/>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Poppins" panose="00000500000000000000" pitchFamily="2" charset="-18"/>
                    <a:ea typeface="+mn-ea"/>
                    <a:cs typeface="Poppins" panose="00000500000000000000" pitchFamily="2" charset="-18"/>
                  </a:defRPr>
                </a:pPr>
                <a:endParaRPr lang="en-US"/>
              </a:p>
            </c:txPr>
            <c:showLegendKey val="0"/>
            <c:showVal val="0"/>
            <c:showCatName val="0"/>
            <c:showSerName val="0"/>
            <c:showPercent val="1"/>
            <c:showBubbleSize val="0"/>
            <c:showLeaderLines val="1"/>
            <c:leaderLines>
              <c:spPr>
                <a:ln w="9525">
                  <a:solidFill>
                    <a:schemeClr val="tx2">
                      <a:lumMod val="35000"/>
                      <a:lumOff val="65000"/>
                    </a:schemeClr>
                  </a:solidFill>
                </a:ln>
                <a:effectLst/>
              </c:spPr>
            </c:leaderLines>
            <c:extLst>
              <c:ext xmlns:c15="http://schemas.microsoft.com/office/drawing/2012/chart" uri="{CE6537A1-D6FC-4f65-9D91-7224C49458BB}"/>
            </c:extLst>
          </c:dLbls>
          <c:cat>
            <c:strRef>
              <c:f>Arkusz1!$A$2:$A$3</c:f>
              <c:strCache>
                <c:ptCount val="2"/>
                <c:pt idx="0">
                  <c:v>3SI states</c:v>
                </c:pt>
                <c:pt idx="1">
                  <c:v>Rest of the EU</c:v>
                </c:pt>
              </c:strCache>
            </c:strRef>
          </c:cat>
          <c:val>
            <c:numRef>
              <c:f>Arkusz1!$B$2:$B$3</c:f>
              <c:numCache>
                <c:formatCode>General</c:formatCode>
                <c:ptCount val="2"/>
                <c:pt idx="0">
                  <c:v>119.6</c:v>
                </c:pt>
                <c:pt idx="1">
                  <c:v>328.7</c:v>
                </c:pt>
              </c:numCache>
            </c:numRef>
          </c:val>
          <c:extLst>
            <c:ext xmlns:c16="http://schemas.microsoft.com/office/drawing/2014/chart" uri="{C3380CC4-5D6E-409C-BE32-E72D297353CC}">
              <c16:uniqueId val="{00000004-7B98-4CB3-B5D8-67E3538BB2D1}"/>
            </c:ext>
          </c:extLst>
        </c:ser>
        <c:dLbls>
          <c:showLegendKey val="0"/>
          <c:showVal val="0"/>
          <c:showCatName val="0"/>
          <c:showSerName val="0"/>
          <c:showPercent val="0"/>
          <c:showBubbleSize val="0"/>
          <c:showLeaderLines val="1"/>
        </c:dLbls>
        <c:firstSliceAng val="0"/>
        <c:holeSize val="75"/>
      </c:doughnut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Poppins" panose="00000500000000000000" pitchFamily="2" charset="-18"/>
              <a:ea typeface="+mn-ea"/>
              <a:cs typeface="Poppins" panose="00000500000000000000" pitchFamily="2" charset="-18"/>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r>
              <a:rPr lang="en-US" sz="1600" dirty="0">
                <a:latin typeface="Poppins" panose="00000500000000000000" pitchFamily="2" charset="-18"/>
                <a:cs typeface="Poppins" panose="00000500000000000000" pitchFamily="2" charset="-18"/>
              </a:rPr>
              <a:t>GDP (trillions of euros)</a:t>
            </a:r>
          </a:p>
        </c:rich>
      </c:tx>
      <c:overlay val="0"/>
      <c:spPr>
        <a:noFill/>
        <a:ln>
          <a:noFill/>
        </a:ln>
        <a:effectLst/>
      </c:spPr>
      <c:txPr>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endParaRPr lang="en-US"/>
        </a:p>
      </c:txPr>
    </c:title>
    <c:autoTitleDeleted val="0"/>
    <c:plotArea>
      <c:layout>
        <c:manualLayout>
          <c:layoutTarget val="inner"/>
          <c:xMode val="edge"/>
          <c:yMode val="edge"/>
          <c:x val="0.29559614385304089"/>
          <c:y val="0.24506631806250462"/>
          <c:w val="0.37631410419599942"/>
          <c:h val="0.49187465366156435"/>
        </c:manualLayout>
      </c:layout>
      <c:doughnutChart>
        <c:varyColors val="1"/>
        <c:ser>
          <c:idx val="0"/>
          <c:order val="0"/>
          <c:tx>
            <c:strRef>
              <c:f>Arkusz1!$B$1</c:f>
              <c:strCache>
                <c:ptCount val="1"/>
                <c:pt idx="0">
                  <c:v>GDP</c:v>
                </c:pt>
              </c:strCache>
            </c:strRef>
          </c:tx>
          <c:explosion val="8"/>
          <c:dPt>
            <c:idx val="0"/>
            <c:bubble3D val="0"/>
            <c:spPr>
              <a:gradFill>
                <a:gsLst>
                  <a:gs pos="0">
                    <a:schemeClr val="accent1">
                      <a:shade val="51000"/>
                    </a:schemeClr>
                  </a:gs>
                  <a:gs pos="80000">
                    <a:schemeClr val="accent1">
                      <a:shade val="93000"/>
                    </a:schemeClr>
                  </a:gs>
                  <a:gs pos="100000">
                    <a:schemeClr val="accent1">
                      <a:shade val="94000"/>
                    </a:schemeClr>
                  </a:gs>
                </a:gsLst>
                <a:lin ang="16200000" scaled="0"/>
                <a:tileRect/>
              </a:gradFill>
              <a:ln>
                <a:noFill/>
              </a:ln>
              <a:effectLst/>
            </c:spPr>
            <c:extLst>
              <c:ext xmlns:c16="http://schemas.microsoft.com/office/drawing/2014/chart" uri="{C3380CC4-5D6E-409C-BE32-E72D297353CC}">
                <c16:uniqueId val="{00000001-0E8B-4C93-8E9A-E8773FF5E21D}"/>
              </c:ext>
            </c:extLst>
          </c:dPt>
          <c:dPt>
            <c:idx val="1"/>
            <c:bubble3D val="0"/>
            <c:spPr>
              <a:gradFill>
                <a:gsLst>
                  <a:gs pos="0">
                    <a:schemeClr val="accent2">
                      <a:shade val="51000"/>
                    </a:schemeClr>
                  </a:gs>
                  <a:gs pos="80000">
                    <a:schemeClr val="accent2">
                      <a:shade val="93000"/>
                    </a:schemeClr>
                  </a:gs>
                  <a:gs pos="100000">
                    <a:schemeClr val="accent2">
                      <a:shade val="94000"/>
                    </a:schemeClr>
                  </a:gs>
                </a:gsLst>
                <a:lin ang="16200000" scaled="0"/>
                <a:tileRect/>
              </a:gradFill>
              <a:ln>
                <a:noFill/>
              </a:ln>
              <a:effectLst/>
            </c:spPr>
            <c:extLst>
              <c:ext xmlns:c16="http://schemas.microsoft.com/office/drawing/2014/chart" uri="{C3380CC4-5D6E-409C-BE32-E72D297353CC}">
                <c16:uniqueId val="{00000003-0E8B-4C93-8E9A-E8773FF5E21D}"/>
              </c:ext>
            </c:extLst>
          </c:dPt>
          <c:dLbls>
            <c:dLbl>
              <c:idx val="0"/>
              <c:layout>
                <c:manualLayout>
                  <c:x val="0.13204932120924479"/>
                  <c:y val="-8.2849602926882954E-2"/>
                </c:manualLayout>
              </c:layout>
              <c:showLegendKey val="0"/>
              <c:showVal val="1"/>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0E8B-4C93-8E9A-E8773FF5E21D}"/>
                </c:ext>
              </c:extLst>
            </c:dLbl>
            <c:dLbl>
              <c:idx val="1"/>
              <c:delete val="1"/>
              <c:extLst>
                <c:ext xmlns:c15="http://schemas.microsoft.com/office/drawing/2012/chart" uri="{CE6537A1-D6FC-4f65-9D91-7224C49458BB}"/>
                <c:ext xmlns:c16="http://schemas.microsoft.com/office/drawing/2014/chart" uri="{C3380CC4-5D6E-409C-BE32-E72D297353CC}">
                  <c16:uniqueId val="{00000003-0E8B-4C93-8E9A-E8773FF5E21D}"/>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Poppins" panose="00000500000000000000" pitchFamily="2" charset="-18"/>
                    <a:ea typeface="+mn-ea"/>
                    <a:cs typeface="Poppins" panose="00000500000000000000" pitchFamily="2" charset="-18"/>
                  </a:defRPr>
                </a:pPr>
                <a:endParaRPr lang="en-US"/>
              </a:p>
            </c:txPr>
            <c:showLegendKey val="0"/>
            <c:showVal val="0"/>
            <c:showCatName val="0"/>
            <c:showSerName val="0"/>
            <c:showPercent val="1"/>
            <c:showBubbleSize val="0"/>
            <c:showLeaderLines val="1"/>
            <c:leaderLines>
              <c:spPr>
                <a:ln w="9525">
                  <a:solidFill>
                    <a:schemeClr val="tx2">
                      <a:lumMod val="35000"/>
                      <a:lumOff val="65000"/>
                    </a:schemeClr>
                  </a:solidFill>
                </a:ln>
                <a:effectLst/>
              </c:spPr>
            </c:leaderLines>
            <c:extLst>
              <c:ext xmlns:c15="http://schemas.microsoft.com/office/drawing/2012/chart" uri="{CE6537A1-D6FC-4f65-9D91-7224C49458BB}"/>
            </c:extLst>
          </c:dLbls>
          <c:cat>
            <c:strRef>
              <c:f>Arkusz1!$A$2:$A$3</c:f>
              <c:strCache>
                <c:ptCount val="2"/>
                <c:pt idx="0">
                  <c:v>3SI states</c:v>
                </c:pt>
                <c:pt idx="1">
                  <c:v>Rest of the EU</c:v>
                </c:pt>
              </c:strCache>
            </c:strRef>
          </c:cat>
          <c:val>
            <c:numRef>
              <c:f>Arkusz1!$B$2:$B$3</c:f>
              <c:numCache>
                <c:formatCode>General</c:formatCode>
                <c:ptCount val="2"/>
                <c:pt idx="0">
                  <c:v>2.5019999999999998</c:v>
                </c:pt>
                <c:pt idx="1">
                  <c:v>13.404</c:v>
                </c:pt>
              </c:numCache>
            </c:numRef>
          </c:val>
          <c:extLst>
            <c:ext xmlns:c16="http://schemas.microsoft.com/office/drawing/2014/chart" uri="{C3380CC4-5D6E-409C-BE32-E72D297353CC}">
              <c16:uniqueId val="{00000004-0E8B-4C93-8E9A-E8773FF5E21D}"/>
            </c:ext>
          </c:extLst>
        </c:ser>
        <c:dLbls>
          <c:showLegendKey val="0"/>
          <c:showVal val="0"/>
          <c:showCatName val="0"/>
          <c:showSerName val="0"/>
          <c:showPercent val="0"/>
          <c:showBubbleSize val="0"/>
          <c:showLeaderLines val="1"/>
        </c:dLbls>
        <c:firstSliceAng val="0"/>
        <c:holeSize val="75"/>
      </c:doughnut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Poppins" panose="00000500000000000000" pitchFamily="2" charset="-18"/>
              <a:ea typeface="+mn-ea"/>
              <a:cs typeface="Poppins" panose="00000500000000000000" pitchFamily="2" charset="-18"/>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5">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255">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3.xml><?xml version="1.0" encoding="utf-8"?>
<cs:chartStyle xmlns:cs="http://schemas.microsoft.com/office/drawing/2012/chartStyle" xmlns:a="http://schemas.openxmlformats.org/drawingml/2006/main" id="255">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1" name="PlaceHolder 1"/>
          <p:cNvSpPr>
            <a:spLocks noGrp="1" noRot="1" noChangeAspect="1"/>
          </p:cNvSpPr>
          <p:nvPr>
            <p:ph type="sldImg"/>
          </p:nvPr>
        </p:nvSpPr>
        <p:spPr>
          <a:xfrm>
            <a:off x="216000" y="812520"/>
            <a:ext cx="7127280" cy="4008960"/>
          </a:xfrm>
          <a:prstGeom prst="rect">
            <a:avLst/>
          </a:prstGeom>
          <a:noFill/>
          <a:ln w="0">
            <a:noFill/>
          </a:ln>
        </p:spPr>
        <p:txBody>
          <a:bodyPr lIns="0" tIns="0" rIns="0" bIns="0" anchor="ctr">
            <a:noAutofit/>
          </a:bodyPr>
          <a:lstStyle/>
          <a:p>
            <a:pPr algn="ctr"/>
            <a:r>
              <a:rPr lang="pl-PL" sz="4400" b="0" strike="noStrike" spc="-1">
                <a:solidFill>
                  <a:srgbClr val="000000"/>
                </a:solidFill>
                <a:latin typeface="Arial"/>
              </a:rPr>
              <a:t>Kliknij, aby przesunąć slajd</a:t>
            </a:r>
          </a:p>
        </p:txBody>
      </p:sp>
      <p:sp>
        <p:nvSpPr>
          <p:cNvPr id="122" name="PlaceHolder 2"/>
          <p:cNvSpPr>
            <a:spLocks noGrp="1"/>
          </p:cNvSpPr>
          <p:nvPr>
            <p:ph type="body"/>
          </p:nvPr>
        </p:nvSpPr>
        <p:spPr>
          <a:xfrm>
            <a:off x="756000" y="5078520"/>
            <a:ext cx="6047640" cy="4811040"/>
          </a:xfrm>
          <a:prstGeom prst="rect">
            <a:avLst/>
          </a:prstGeom>
          <a:noFill/>
          <a:ln w="0">
            <a:noFill/>
          </a:ln>
        </p:spPr>
        <p:txBody>
          <a:bodyPr lIns="0" tIns="0" rIns="0" bIns="0" anchor="t">
            <a:noAutofit/>
          </a:bodyPr>
          <a:lstStyle/>
          <a:p>
            <a:pPr marL="216000" indent="0">
              <a:buNone/>
            </a:pPr>
            <a:r>
              <a:rPr lang="pl-PL" sz="2000" b="0" strike="noStrike" spc="-1">
                <a:solidFill>
                  <a:srgbClr val="000000"/>
                </a:solidFill>
                <a:latin typeface="Arial"/>
              </a:rPr>
              <a:t>Kliknij, aby edytować format notatek</a:t>
            </a:r>
          </a:p>
        </p:txBody>
      </p:sp>
      <p:sp>
        <p:nvSpPr>
          <p:cNvPr id="123" name="PlaceHolder 3"/>
          <p:cNvSpPr>
            <a:spLocks noGrp="1"/>
          </p:cNvSpPr>
          <p:nvPr>
            <p:ph type="hdr"/>
          </p:nvPr>
        </p:nvSpPr>
        <p:spPr>
          <a:xfrm>
            <a:off x="0" y="0"/>
            <a:ext cx="3280680" cy="534240"/>
          </a:xfrm>
          <a:prstGeom prst="rect">
            <a:avLst/>
          </a:prstGeom>
          <a:noFill/>
          <a:ln w="0">
            <a:noFill/>
          </a:ln>
        </p:spPr>
        <p:txBody>
          <a:bodyPr lIns="0" tIns="0" rIns="0" bIns="0" anchor="t">
            <a:noAutofit/>
          </a:bodyPr>
          <a:lstStyle/>
          <a:p>
            <a:pPr indent="0">
              <a:buNone/>
            </a:pPr>
            <a:r>
              <a:rPr lang="pl-PL" sz="1400" b="0" strike="noStrike" spc="-1">
                <a:solidFill>
                  <a:srgbClr val="000000"/>
                </a:solidFill>
                <a:latin typeface="Times New Roman"/>
              </a:rPr>
              <a:t>&lt;główka&gt;</a:t>
            </a:r>
          </a:p>
        </p:txBody>
      </p:sp>
      <p:sp>
        <p:nvSpPr>
          <p:cNvPr id="124" name="PlaceHolder 4"/>
          <p:cNvSpPr>
            <a:spLocks noGrp="1"/>
          </p:cNvSpPr>
          <p:nvPr>
            <p:ph type="dt" idx="7"/>
          </p:nvPr>
        </p:nvSpPr>
        <p:spPr>
          <a:xfrm>
            <a:off x="4278960" y="0"/>
            <a:ext cx="3280680" cy="534240"/>
          </a:xfrm>
          <a:prstGeom prst="rect">
            <a:avLst/>
          </a:prstGeom>
          <a:noFill/>
          <a:ln w="0">
            <a:noFill/>
          </a:ln>
        </p:spPr>
        <p:txBody>
          <a:bodyPr lIns="0" tIns="0" rIns="0" bIns="0" anchor="t">
            <a:noAutofit/>
          </a:bodyPr>
          <a:lstStyle>
            <a:lvl1pPr indent="0" algn="r">
              <a:buNone/>
              <a:defRPr lang="pl-PL" sz="1400" b="0" strike="noStrike" spc="-1">
                <a:solidFill>
                  <a:srgbClr val="000000"/>
                </a:solidFill>
                <a:latin typeface="Times New Roman"/>
              </a:defRPr>
            </a:lvl1pPr>
          </a:lstStyle>
          <a:p>
            <a:pPr indent="0" algn="r">
              <a:buNone/>
            </a:pPr>
            <a:r>
              <a:rPr lang="pl-PL" sz="1400" b="0" strike="noStrike" spc="-1">
                <a:solidFill>
                  <a:srgbClr val="000000"/>
                </a:solidFill>
                <a:latin typeface="Times New Roman"/>
              </a:rPr>
              <a:t>&lt;data/godzina&gt;</a:t>
            </a:r>
          </a:p>
        </p:txBody>
      </p:sp>
      <p:sp>
        <p:nvSpPr>
          <p:cNvPr id="125" name="PlaceHolder 5"/>
          <p:cNvSpPr>
            <a:spLocks noGrp="1"/>
          </p:cNvSpPr>
          <p:nvPr>
            <p:ph type="ftr" idx="8"/>
          </p:nvPr>
        </p:nvSpPr>
        <p:spPr>
          <a:xfrm>
            <a:off x="0" y="10157400"/>
            <a:ext cx="3280680" cy="534240"/>
          </a:xfrm>
          <a:prstGeom prst="rect">
            <a:avLst/>
          </a:prstGeom>
          <a:noFill/>
          <a:ln w="0">
            <a:noFill/>
          </a:ln>
        </p:spPr>
        <p:txBody>
          <a:bodyPr lIns="0" tIns="0" rIns="0" bIns="0" anchor="b">
            <a:noAutofit/>
          </a:bodyPr>
          <a:lstStyle>
            <a:lvl1pPr indent="0">
              <a:buNone/>
              <a:defRPr lang="pl-PL" sz="1400" b="0" strike="noStrike" spc="-1">
                <a:solidFill>
                  <a:srgbClr val="000000"/>
                </a:solidFill>
                <a:latin typeface="Times New Roman"/>
              </a:defRPr>
            </a:lvl1pPr>
          </a:lstStyle>
          <a:p>
            <a:pPr indent="0">
              <a:buNone/>
            </a:pPr>
            <a:r>
              <a:rPr lang="pl-PL" sz="1400" b="0" strike="noStrike" spc="-1">
                <a:solidFill>
                  <a:srgbClr val="000000"/>
                </a:solidFill>
                <a:latin typeface="Times New Roman"/>
              </a:rPr>
              <a:t>&lt;stopka&gt;</a:t>
            </a:r>
          </a:p>
        </p:txBody>
      </p:sp>
      <p:sp>
        <p:nvSpPr>
          <p:cNvPr id="126" name="PlaceHolder 6"/>
          <p:cNvSpPr>
            <a:spLocks noGrp="1"/>
          </p:cNvSpPr>
          <p:nvPr>
            <p:ph type="sldNum" idx="9"/>
          </p:nvPr>
        </p:nvSpPr>
        <p:spPr>
          <a:xfrm>
            <a:off x="4278960" y="10157400"/>
            <a:ext cx="3280680" cy="534240"/>
          </a:xfrm>
          <a:prstGeom prst="rect">
            <a:avLst/>
          </a:prstGeom>
          <a:noFill/>
          <a:ln w="0">
            <a:noFill/>
          </a:ln>
        </p:spPr>
        <p:txBody>
          <a:bodyPr lIns="0" tIns="0" rIns="0" bIns="0" anchor="b">
            <a:noAutofit/>
          </a:bodyPr>
          <a:lstStyle>
            <a:lvl1pPr indent="0" algn="r">
              <a:buNone/>
              <a:defRPr lang="pl-PL" sz="1400" b="0" strike="noStrike" spc="-1">
                <a:solidFill>
                  <a:srgbClr val="000000"/>
                </a:solidFill>
                <a:latin typeface="Times New Roman"/>
              </a:defRPr>
            </a:lvl1pPr>
          </a:lstStyle>
          <a:p>
            <a:pPr indent="0" algn="r">
              <a:buNone/>
            </a:pPr>
            <a:fld id="{E8704C4C-6E45-4E82-970A-0D86CC531F24}" type="slidenum">
              <a:rPr lang="pl-PL" sz="1400" b="0" strike="noStrike" spc="-1">
                <a:solidFill>
                  <a:srgbClr val="000000"/>
                </a:solidFill>
                <a:latin typeface="Times New Roman"/>
              </a:rPr>
              <a:t>‹#›</a:t>
            </a:fld>
            <a:endParaRPr lang="pl-PL" sz="1400" b="0" strike="noStrike" spc="-1">
              <a:solidFill>
                <a:srgbClr val="000000"/>
              </a:solidFill>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 name="PlaceHolder 1"/>
          <p:cNvSpPr>
            <a:spLocks noGrp="1" noRot="1" noChangeAspect="1"/>
          </p:cNvSpPr>
          <p:nvPr>
            <p:ph type="sldImg"/>
          </p:nvPr>
        </p:nvSpPr>
        <p:spPr>
          <a:xfrm>
            <a:off x="422275" y="1241425"/>
            <a:ext cx="5949950" cy="3346450"/>
          </a:xfrm>
          <a:prstGeom prst="rect">
            <a:avLst/>
          </a:prstGeom>
          <a:ln w="0">
            <a:noFill/>
          </a:ln>
        </p:spPr>
      </p:sp>
      <p:sp>
        <p:nvSpPr>
          <p:cNvPr id="357" name="PlaceHolder 2"/>
          <p:cNvSpPr>
            <a:spLocks noGrp="1"/>
          </p:cNvSpPr>
          <p:nvPr>
            <p:ph type="body"/>
          </p:nvPr>
        </p:nvSpPr>
        <p:spPr>
          <a:xfrm>
            <a:off x="679680" y="4777200"/>
            <a:ext cx="5434560" cy="3904920"/>
          </a:xfrm>
          <a:prstGeom prst="rect">
            <a:avLst/>
          </a:prstGeom>
          <a:noFill/>
          <a:ln w="0">
            <a:noFill/>
          </a:ln>
        </p:spPr>
        <p:txBody>
          <a:bodyPr lIns="0" tIns="0" rIns="0" bIns="0" anchor="t">
            <a:noAutofit/>
          </a:bodyPr>
          <a:lstStyle/>
          <a:p>
            <a:pPr marL="216000" indent="0">
              <a:buNone/>
            </a:pPr>
            <a:endParaRPr lang="pl-PL" sz="1800" b="0" strike="noStrike" spc="-1">
              <a:solidFill>
                <a:srgbClr val="000000"/>
              </a:solidFill>
              <a:latin typeface="Arial"/>
            </a:endParaRPr>
          </a:p>
        </p:txBody>
      </p:sp>
      <p:sp>
        <p:nvSpPr>
          <p:cNvPr id="358" name="PlaceHolder 3"/>
          <p:cNvSpPr>
            <a:spLocks noGrp="1"/>
          </p:cNvSpPr>
          <p:nvPr>
            <p:ph type="sldNum" idx="10"/>
          </p:nvPr>
        </p:nvSpPr>
        <p:spPr>
          <a:xfrm>
            <a:off x="3850560" y="9428760"/>
            <a:ext cx="2941920" cy="494280"/>
          </a:xfrm>
          <a:prstGeom prst="rect">
            <a:avLst/>
          </a:prstGeom>
          <a:noFill/>
          <a:ln w="0">
            <a:noFill/>
          </a:ln>
        </p:spPr>
        <p:txBody>
          <a:bodyPr lIns="0" tIns="0" rIns="0" bIns="0" anchor="b">
            <a:noAutofit/>
          </a:bodyPr>
          <a:lstStyle>
            <a:lvl1pPr indent="0" algn="r" defTabSz="914400">
              <a:lnSpc>
                <a:spcPct val="100000"/>
              </a:lnSpc>
              <a:buNone/>
              <a:tabLst>
                <a:tab pos="0" algn="l"/>
              </a:tabLst>
              <a:defRPr lang="pl-PL" sz="1200" b="0" strike="noStrike" spc="-1">
                <a:solidFill>
                  <a:srgbClr val="000000"/>
                </a:solidFill>
                <a:latin typeface="Times New Roman"/>
                <a:ea typeface="+mn-ea"/>
              </a:defRPr>
            </a:lvl1pPr>
          </a:lstStyle>
          <a:p>
            <a:pPr indent="0" algn="r" defTabSz="914400">
              <a:lnSpc>
                <a:spcPct val="100000"/>
              </a:lnSpc>
              <a:buNone/>
              <a:tabLst>
                <a:tab pos="0" algn="l"/>
              </a:tabLst>
            </a:pPr>
            <a:fld id="{A61DDBB5-1C0C-4D41-A9FD-F984D1C37CE6}" type="slidenum">
              <a:rPr lang="pl-PL" sz="1200" b="0" strike="noStrike" spc="-1">
                <a:solidFill>
                  <a:srgbClr val="000000"/>
                </a:solidFill>
                <a:latin typeface="Times New Roman"/>
                <a:ea typeface="+mn-ea"/>
              </a:rPr>
              <a:t>1</a:t>
            </a:fld>
            <a:endParaRPr lang="pl-PL" sz="1200" b="0" strike="noStrike" spc="-1">
              <a:solidFill>
                <a:srgbClr val="000000"/>
              </a:solidFill>
              <a:latin typeface="Times New Roman"/>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3" name="PlaceHolder 1"/>
          <p:cNvSpPr>
            <a:spLocks noGrp="1" noRot="1" noChangeAspect="1"/>
          </p:cNvSpPr>
          <p:nvPr>
            <p:ph type="sldImg"/>
          </p:nvPr>
        </p:nvSpPr>
        <p:spPr>
          <a:xfrm>
            <a:off x="422275" y="1241425"/>
            <a:ext cx="5949950" cy="3346450"/>
          </a:xfrm>
          <a:prstGeom prst="rect">
            <a:avLst/>
          </a:prstGeom>
          <a:ln w="0">
            <a:noFill/>
          </a:ln>
        </p:spPr>
      </p:sp>
      <p:sp>
        <p:nvSpPr>
          <p:cNvPr id="384" name="PlaceHolder 2"/>
          <p:cNvSpPr>
            <a:spLocks noGrp="1"/>
          </p:cNvSpPr>
          <p:nvPr>
            <p:ph type="body"/>
          </p:nvPr>
        </p:nvSpPr>
        <p:spPr>
          <a:xfrm>
            <a:off x="679680" y="4777200"/>
            <a:ext cx="5434560" cy="3904920"/>
          </a:xfrm>
          <a:prstGeom prst="rect">
            <a:avLst/>
          </a:prstGeom>
          <a:noFill/>
          <a:ln w="0">
            <a:noFill/>
          </a:ln>
        </p:spPr>
        <p:txBody>
          <a:bodyPr lIns="0" tIns="0" rIns="0" bIns="0" anchor="t">
            <a:noAutofit/>
          </a:bodyPr>
          <a:lstStyle/>
          <a:p>
            <a:pPr marL="216000" indent="0">
              <a:buNone/>
            </a:pPr>
            <a:endParaRPr lang="pl-PL" sz="1800" b="0" strike="noStrike" spc="-1">
              <a:solidFill>
                <a:srgbClr val="000000"/>
              </a:solidFill>
              <a:latin typeface="Arial"/>
            </a:endParaRPr>
          </a:p>
        </p:txBody>
      </p:sp>
      <p:sp>
        <p:nvSpPr>
          <p:cNvPr id="385" name="PlaceHolder 3"/>
          <p:cNvSpPr>
            <a:spLocks noGrp="1"/>
          </p:cNvSpPr>
          <p:nvPr>
            <p:ph type="sldNum" idx="19"/>
          </p:nvPr>
        </p:nvSpPr>
        <p:spPr>
          <a:xfrm>
            <a:off x="3850560" y="9428760"/>
            <a:ext cx="2941920" cy="494280"/>
          </a:xfrm>
          <a:prstGeom prst="rect">
            <a:avLst/>
          </a:prstGeom>
          <a:noFill/>
          <a:ln w="0">
            <a:noFill/>
          </a:ln>
        </p:spPr>
        <p:txBody>
          <a:bodyPr lIns="0" tIns="0" rIns="0" bIns="0" anchor="b">
            <a:noAutofit/>
          </a:bodyPr>
          <a:lstStyle>
            <a:lvl1pPr indent="0" algn="r" defTabSz="914400">
              <a:lnSpc>
                <a:spcPct val="100000"/>
              </a:lnSpc>
              <a:buNone/>
              <a:tabLst>
                <a:tab pos="0" algn="l"/>
              </a:tabLst>
              <a:defRPr lang="pl-PL" sz="1200" b="0" strike="noStrike" spc="-1">
                <a:solidFill>
                  <a:srgbClr val="000000"/>
                </a:solidFill>
                <a:latin typeface="Times New Roman"/>
                <a:ea typeface="+mn-ea"/>
              </a:defRPr>
            </a:lvl1pPr>
          </a:lstStyle>
          <a:p>
            <a:pPr indent="0" algn="r" defTabSz="914400">
              <a:lnSpc>
                <a:spcPct val="100000"/>
              </a:lnSpc>
              <a:buNone/>
              <a:tabLst>
                <a:tab pos="0" algn="l"/>
              </a:tabLst>
            </a:pPr>
            <a:fld id="{3E6CDC64-B426-4935-8F8D-36B696C72C2A}" type="slidenum">
              <a:rPr lang="pl-PL" sz="1200" b="0" strike="noStrike" spc="-1">
                <a:solidFill>
                  <a:srgbClr val="000000"/>
                </a:solidFill>
                <a:latin typeface="Times New Roman"/>
                <a:ea typeface="+mn-ea"/>
              </a:rPr>
              <a:t>11</a:t>
            </a:fld>
            <a:endParaRPr lang="pl-PL" sz="1200" b="0" strike="noStrike" spc="-1">
              <a:solidFill>
                <a:srgbClr val="000000"/>
              </a:solidFill>
              <a:latin typeface="Times New Roman"/>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 name="PlaceHolder 1"/>
          <p:cNvSpPr>
            <a:spLocks noGrp="1" noRot="1" noChangeAspect="1"/>
          </p:cNvSpPr>
          <p:nvPr>
            <p:ph type="sldImg"/>
          </p:nvPr>
        </p:nvSpPr>
        <p:spPr>
          <a:xfrm>
            <a:off x="422275" y="1241425"/>
            <a:ext cx="5949950" cy="3346450"/>
          </a:xfrm>
          <a:prstGeom prst="rect">
            <a:avLst/>
          </a:prstGeom>
          <a:ln w="0">
            <a:noFill/>
          </a:ln>
        </p:spPr>
      </p:sp>
      <p:sp>
        <p:nvSpPr>
          <p:cNvPr id="387" name="PlaceHolder 2"/>
          <p:cNvSpPr>
            <a:spLocks noGrp="1"/>
          </p:cNvSpPr>
          <p:nvPr>
            <p:ph type="body"/>
          </p:nvPr>
        </p:nvSpPr>
        <p:spPr>
          <a:xfrm>
            <a:off x="679680" y="4777200"/>
            <a:ext cx="5434560" cy="3904920"/>
          </a:xfrm>
          <a:prstGeom prst="rect">
            <a:avLst/>
          </a:prstGeom>
          <a:noFill/>
          <a:ln w="0">
            <a:noFill/>
          </a:ln>
        </p:spPr>
        <p:txBody>
          <a:bodyPr lIns="0" tIns="0" rIns="0" bIns="0" anchor="t">
            <a:noAutofit/>
          </a:bodyPr>
          <a:lstStyle/>
          <a:p>
            <a:pPr marL="216000" indent="0">
              <a:buNone/>
            </a:pPr>
            <a:endParaRPr lang="pl-PL" sz="1800" b="0" strike="noStrike" spc="-1">
              <a:solidFill>
                <a:srgbClr val="000000"/>
              </a:solidFill>
              <a:latin typeface="Arial"/>
            </a:endParaRPr>
          </a:p>
        </p:txBody>
      </p:sp>
      <p:sp>
        <p:nvSpPr>
          <p:cNvPr id="388" name="PlaceHolder 3"/>
          <p:cNvSpPr>
            <a:spLocks noGrp="1"/>
          </p:cNvSpPr>
          <p:nvPr>
            <p:ph type="sldNum" idx="20"/>
          </p:nvPr>
        </p:nvSpPr>
        <p:spPr>
          <a:xfrm>
            <a:off x="3850560" y="9428760"/>
            <a:ext cx="2941920" cy="494280"/>
          </a:xfrm>
          <a:prstGeom prst="rect">
            <a:avLst/>
          </a:prstGeom>
          <a:noFill/>
          <a:ln w="0">
            <a:noFill/>
          </a:ln>
        </p:spPr>
        <p:txBody>
          <a:bodyPr lIns="0" tIns="0" rIns="0" bIns="0" anchor="b">
            <a:noAutofit/>
          </a:bodyPr>
          <a:lstStyle>
            <a:lvl1pPr indent="0" algn="r" defTabSz="914400">
              <a:lnSpc>
                <a:spcPct val="100000"/>
              </a:lnSpc>
              <a:buNone/>
              <a:tabLst>
                <a:tab pos="0" algn="l"/>
              </a:tabLst>
              <a:defRPr lang="pl-PL" sz="1200" b="0" strike="noStrike" spc="-1">
                <a:solidFill>
                  <a:srgbClr val="000000"/>
                </a:solidFill>
                <a:latin typeface="Times New Roman"/>
                <a:ea typeface="+mn-ea"/>
              </a:defRPr>
            </a:lvl1pPr>
          </a:lstStyle>
          <a:p>
            <a:pPr indent="0" algn="r" defTabSz="914400">
              <a:lnSpc>
                <a:spcPct val="100000"/>
              </a:lnSpc>
              <a:buNone/>
              <a:tabLst>
                <a:tab pos="0" algn="l"/>
              </a:tabLst>
            </a:pPr>
            <a:fld id="{53C19E0E-57B2-4C80-994D-A6D06D18FD16}" type="slidenum">
              <a:rPr lang="pl-PL" sz="1200" b="0" strike="noStrike" spc="-1">
                <a:solidFill>
                  <a:srgbClr val="000000"/>
                </a:solidFill>
                <a:latin typeface="Times New Roman"/>
                <a:ea typeface="+mn-ea"/>
              </a:rPr>
              <a:t>12</a:t>
            </a:fld>
            <a:endParaRPr lang="pl-PL" sz="1200" b="0" strike="noStrike" spc="-1">
              <a:solidFill>
                <a:srgbClr val="000000"/>
              </a:solidFill>
              <a:latin typeface="Times New Roman"/>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 name="PlaceHolder 1"/>
          <p:cNvSpPr>
            <a:spLocks noGrp="1" noRot="1" noChangeAspect="1"/>
          </p:cNvSpPr>
          <p:nvPr>
            <p:ph type="sldImg"/>
          </p:nvPr>
        </p:nvSpPr>
        <p:spPr>
          <a:xfrm>
            <a:off x="422275" y="1241425"/>
            <a:ext cx="5949950" cy="3346450"/>
          </a:xfrm>
          <a:prstGeom prst="rect">
            <a:avLst/>
          </a:prstGeom>
          <a:ln w="0">
            <a:noFill/>
          </a:ln>
        </p:spPr>
      </p:sp>
      <p:sp>
        <p:nvSpPr>
          <p:cNvPr id="390" name="PlaceHolder 2"/>
          <p:cNvSpPr>
            <a:spLocks noGrp="1"/>
          </p:cNvSpPr>
          <p:nvPr>
            <p:ph type="body"/>
          </p:nvPr>
        </p:nvSpPr>
        <p:spPr>
          <a:xfrm>
            <a:off x="679680" y="4777200"/>
            <a:ext cx="5434560" cy="3904920"/>
          </a:xfrm>
          <a:prstGeom prst="rect">
            <a:avLst/>
          </a:prstGeom>
          <a:noFill/>
          <a:ln w="0">
            <a:noFill/>
          </a:ln>
        </p:spPr>
        <p:txBody>
          <a:bodyPr lIns="0" tIns="0" rIns="0" bIns="0" anchor="t">
            <a:noAutofit/>
          </a:bodyPr>
          <a:lstStyle/>
          <a:p>
            <a:pPr marL="216000" indent="0">
              <a:buNone/>
            </a:pPr>
            <a:endParaRPr lang="pl-PL" sz="1800" b="0" strike="noStrike" spc="-1">
              <a:solidFill>
                <a:srgbClr val="000000"/>
              </a:solidFill>
              <a:latin typeface="Arial"/>
            </a:endParaRPr>
          </a:p>
        </p:txBody>
      </p:sp>
      <p:sp>
        <p:nvSpPr>
          <p:cNvPr id="391" name="PlaceHolder 3"/>
          <p:cNvSpPr>
            <a:spLocks noGrp="1"/>
          </p:cNvSpPr>
          <p:nvPr>
            <p:ph type="sldNum" idx="21"/>
          </p:nvPr>
        </p:nvSpPr>
        <p:spPr>
          <a:xfrm>
            <a:off x="3850560" y="9428760"/>
            <a:ext cx="2941920" cy="494280"/>
          </a:xfrm>
          <a:prstGeom prst="rect">
            <a:avLst/>
          </a:prstGeom>
          <a:noFill/>
          <a:ln w="0">
            <a:noFill/>
          </a:ln>
        </p:spPr>
        <p:txBody>
          <a:bodyPr lIns="0" tIns="0" rIns="0" bIns="0" anchor="b">
            <a:noAutofit/>
          </a:bodyPr>
          <a:lstStyle>
            <a:lvl1pPr indent="0" algn="r" defTabSz="914400">
              <a:lnSpc>
                <a:spcPct val="100000"/>
              </a:lnSpc>
              <a:buNone/>
              <a:tabLst>
                <a:tab pos="0" algn="l"/>
              </a:tabLst>
              <a:defRPr lang="pl-PL" sz="1200" b="0" strike="noStrike" spc="-1">
                <a:solidFill>
                  <a:srgbClr val="000000"/>
                </a:solidFill>
                <a:latin typeface="Times New Roman"/>
                <a:ea typeface="+mn-ea"/>
              </a:defRPr>
            </a:lvl1pPr>
          </a:lstStyle>
          <a:p>
            <a:pPr indent="0" algn="r" defTabSz="914400">
              <a:lnSpc>
                <a:spcPct val="100000"/>
              </a:lnSpc>
              <a:buNone/>
              <a:tabLst>
                <a:tab pos="0" algn="l"/>
              </a:tabLst>
            </a:pPr>
            <a:fld id="{D55CA1B4-8D9A-46F6-AB4C-BC2C21AB75AD}" type="slidenum">
              <a:rPr lang="pl-PL" sz="1200" b="0" strike="noStrike" spc="-1">
                <a:solidFill>
                  <a:srgbClr val="000000"/>
                </a:solidFill>
                <a:latin typeface="Times New Roman"/>
                <a:ea typeface="+mn-ea"/>
              </a:rPr>
              <a:t>13</a:t>
            </a:fld>
            <a:endParaRPr lang="pl-PL" sz="1200" b="0" strike="noStrike" spc="-1">
              <a:solidFill>
                <a:srgbClr val="000000"/>
              </a:solidFill>
              <a:latin typeface="Times New Roman"/>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 name="PlaceHolder 1"/>
          <p:cNvSpPr>
            <a:spLocks noGrp="1" noRot="1" noChangeAspect="1"/>
          </p:cNvSpPr>
          <p:nvPr>
            <p:ph type="sldImg"/>
          </p:nvPr>
        </p:nvSpPr>
        <p:spPr>
          <a:xfrm>
            <a:off x="422275" y="1241425"/>
            <a:ext cx="5949950" cy="3346450"/>
          </a:xfrm>
          <a:prstGeom prst="rect">
            <a:avLst/>
          </a:prstGeom>
          <a:ln w="0">
            <a:noFill/>
          </a:ln>
        </p:spPr>
      </p:sp>
      <p:sp>
        <p:nvSpPr>
          <p:cNvPr id="390" name="PlaceHolder 2"/>
          <p:cNvSpPr>
            <a:spLocks noGrp="1"/>
          </p:cNvSpPr>
          <p:nvPr>
            <p:ph type="body"/>
          </p:nvPr>
        </p:nvSpPr>
        <p:spPr>
          <a:xfrm>
            <a:off x="679680" y="4777200"/>
            <a:ext cx="5434560" cy="3904920"/>
          </a:xfrm>
          <a:prstGeom prst="rect">
            <a:avLst/>
          </a:prstGeom>
          <a:noFill/>
          <a:ln w="0">
            <a:noFill/>
          </a:ln>
        </p:spPr>
        <p:txBody>
          <a:bodyPr lIns="0" tIns="0" rIns="0" bIns="0" anchor="t">
            <a:noAutofit/>
          </a:bodyPr>
          <a:lstStyle/>
          <a:p>
            <a:pPr marL="216000" indent="0">
              <a:buNone/>
            </a:pPr>
            <a:endParaRPr lang="pl-PL" sz="1800" b="0" strike="noStrike" spc="-1">
              <a:solidFill>
                <a:srgbClr val="000000"/>
              </a:solidFill>
              <a:latin typeface="Arial"/>
            </a:endParaRPr>
          </a:p>
        </p:txBody>
      </p:sp>
      <p:sp>
        <p:nvSpPr>
          <p:cNvPr id="391" name="PlaceHolder 3"/>
          <p:cNvSpPr>
            <a:spLocks noGrp="1"/>
          </p:cNvSpPr>
          <p:nvPr>
            <p:ph type="sldNum" idx="21"/>
          </p:nvPr>
        </p:nvSpPr>
        <p:spPr>
          <a:xfrm>
            <a:off x="3850560" y="9428760"/>
            <a:ext cx="2941920" cy="494280"/>
          </a:xfrm>
          <a:prstGeom prst="rect">
            <a:avLst/>
          </a:prstGeom>
          <a:noFill/>
          <a:ln w="0">
            <a:noFill/>
          </a:ln>
        </p:spPr>
        <p:txBody>
          <a:bodyPr lIns="0" tIns="0" rIns="0" bIns="0" anchor="b">
            <a:noAutofit/>
          </a:bodyPr>
          <a:lstStyle>
            <a:lvl1pPr indent="0" algn="r" defTabSz="914400">
              <a:lnSpc>
                <a:spcPct val="100000"/>
              </a:lnSpc>
              <a:buNone/>
              <a:tabLst>
                <a:tab pos="0" algn="l"/>
              </a:tabLst>
              <a:defRPr lang="pl-PL" sz="1200" b="0" strike="noStrike" spc="-1">
                <a:solidFill>
                  <a:srgbClr val="000000"/>
                </a:solidFill>
                <a:latin typeface="Times New Roman"/>
                <a:ea typeface="+mn-ea"/>
              </a:defRPr>
            </a:lvl1pPr>
          </a:lstStyle>
          <a:p>
            <a:pPr indent="0" algn="r" defTabSz="914400">
              <a:lnSpc>
                <a:spcPct val="100000"/>
              </a:lnSpc>
              <a:buNone/>
              <a:tabLst>
                <a:tab pos="0" algn="l"/>
              </a:tabLst>
            </a:pPr>
            <a:fld id="{D55CA1B4-8D9A-46F6-AB4C-BC2C21AB75AD}" type="slidenum">
              <a:rPr lang="pl-PL" sz="1200" b="0" strike="noStrike" spc="-1">
                <a:solidFill>
                  <a:srgbClr val="000000"/>
                </a:solidFill>
                <a:latin typeface="Times New Roman"/>
                <a:ea typeface="+mn-ea"/>
              </a:rPr>
              <a:t>14</a:t>
            </a:fld>
            <a:endParaRPr lang="pl-PL" sz="1200" b="0" strike="noStrike" spc="-1">
              <a:solidFill>
                <a:srgbClr val="000000"/>
              </a:solidFill>
              <a:latin typeface="Times New Roman"/>
            </a:endParaRPr>
          </a:p>
        </p:txBody>
      </p:sp>
    </p:spTree>
    <p:extLst>
      <p:ext uri="{BB962C8B-B14F-4D97-AF65-F5344CB8AC3E}">
        <p14:creationId xmlns:p14="http://schemas.microsoft.com/office/powerpoint/2010/main" val="34463768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 name="PlaceHolder 1"/>
          <p:cNvSpPr>
            <a:spLocks noGrp="1" noRot="1" noChangeAspect="1"/>
          </p:cNvSpPr>
          <p:nvPr>
            <p:ph type="sldImg"/>
          </p:nvPr>
        </p:nvSpPr>
        <p:spPr>
          <a:xfrm>
            <a:off x="422275" y="1241425"/>
            <a:ext cx="5949950" cy="3346450"/>
          </a:xfrm>
          <a:prstGeom prst="rect">
            <a:avLst/>
          </a:prstGeom>
          <a:ln w="0">
            <a:noFill/>
          </a:ln>
        </p:spPr>
      </p:sp>
      <p:sp>
        <p:nvSpPr>
          <p:cNvPr id="390" name="PlaceHolder 2"/>
          <p:cNvSpPr>
            <a:spLocks noGrp="1"/>
          </p:cNvSpPr>
          <p:nvPr>
            <p:ph type="body"/>
          </p:nvPr>
        </p:nvSpPr>
        <p:spPr>
          <a:xfrm>
            <a:off x="679680" y="4777200"/>
            <a:ext cx="5434560" cy="3904920"/>
          </a:xfrm>
          <a:prstGeom prst="rect">
            <a:avLst/>
          </a:prstGeom>
          <a:noFill/>
          <a:ln w="0">
            <a:noFill/>
          </a:ln>
        </p:spPr>
        <p:txBody>
          <a:bodyPr lIns="0" tIns="0" rIns="0" bIns="0" anchor="t">
            <a:noAutofit/>
          </a:bodyPr>
          <a:lstStyle/>
          <a:p>
            <a:pPr marL="216000" indent="0">
              <a:buNone/>
            </a:pPr>
            <a:endParaRPr lang="pl-PL" sz="1800" b="0" strike="noStrike" spc="-1">
              <a:solidFill>
                <a:srgbClr val="000000"/>
              </a:solidFill>
              <a:latin typeface="Arial"/>
            </a:endParaRPr>
          </a:p>
        </p:txBody>
      </p:sp>
      <p:sp>
        <p:nvSpPr>
          <p:cNvPr id="391" name="PlaceHolder 3"/>
          <p:cNvSpPr>
            <a:spLocks noGrp="1"/>
          </p:cNvSpPr>
          <p:nvPr>
            <p:ph type="sldNum" idx="21"/>
          </p:nvPr>
        </p:nvSpPr>
        <p:spPr>
          <a:xfrm>
            <a:off x="3850560" y="9428760"/>
            <a:ext cx="2941920" cy="494280"/>
          </a:xfrm>
          <a:prstGeom prst="rect">
            <a:avLst/>
          </a:prstGeom>
          <a:noFill/>
          <a:ln w="0">
            <a:noFill/>
          </a:ln>
        </p:spPr>
        <p:txBody>
          <a:bodyPr lIns="0" tIns="0" rIns="0" bIns="0" anchor="b">
            <a:noAutofit/>
          </a:bodyPr>
          <a:lstStyle>
            <a:lvl1pPr indent="0" algn="r" defTabSz="914400">
              <a:lnSpc>
                <a:spcPct val="100000"/>
              </a:lnSpc>
              <a:buNone/>
              <a:tabLst>
                <a:tab pos="0" algn="l"/>
              </a:tabLst>
              <a:defRPr lang="pl-PL" sz="1200" b="0" strike="noStrike" spc="-1">
                <a:solidFill>
                  <a:srgbClr val="000000"/>
                </a:solidFill>
                <a:latin typeface="Times New Roman"/>
                <a:ea typeface="+mn-ea"/>
              </a:defRPr>
            </a:lvl1pPr>
          </a:lstStyle>
          <a:p>
            <a:pPr indent="0" algn="r" defTabSz="914400">
              <a:lnSpc>
                <a:spcPct val="100000"/>
              </a:lnSpc>
              <a:buNone/>
              <a:tabLst>
                <a:tab pos="0" algn="l"/>
              </a:tabLst>
            </a:pPr>
            <a:fld id="{D55CA1B4-8D9A-46F6-AB4C-BC2C21AB75AD}" type="slidenum">
              <a:rPr lang="pl-PL" sz="1200" b="0" strike="noStrike" spc="-1">
                <a:solidFill>
                  <a:srgbClr val="000000"/>
                </a:solidFill>
                <a:latin typeface="Times New Roman"/>
                <a:ea typeface="+mn-ea"/>
              </a:rPr>
              <a:t>15</a:t>
            </a:fld>
            <a:endParaRPr lang="pl-PL" sz="1200" b="0" strike="noStrike" spc="-1">
              <a:solidFill>
                <a:srgbClr val="000000"/>
              </a:solidFill>
              <a:latin typeface="Times New Roman"/>
            </a:endParaRPr>
          </a:p>
        </p:txBody>
      </p:sp>
    </p:spTree>
    <p:extLst>
      <p:ext uri="{BB962C8B-B14F-4D97-AF65-F5344CB8AC3E}">
        <p14:creationId xmlns:p14="http://schemas.microsoft.com/office/powerpoint/2010/main" val="37822409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5" name="PlaceHolder 1"/>
          <p:cNvSpPr>
            <a:spLocks noGrp="1" noRot="1" noChangeAspect="1"/>
          </p:cNvSpPr>
          <p:nvPr>
            <p:ph type="sldImg"/>
          </p:nvPr>
        </p:nvSpPr>
        <p:spPr>
          <a:xfrm>
            <a:off x="422275" y="1241425"/>
            <a:ext cx="5949950" cy="3346450"/>
          </a:xfrm>
          <a:prstGeom prst="rect">
            <a:avLst/>
          </a:prstGeom>
          <a:ln w="0">
            <a:noFill/>
          </a:ln>
        </p:spPr>
      </p:sp>
      <p:sp>
        <p:nvSpPr>
          <p:cNvPr id="396" name="PlaceHolder 2"/>
          <p:cNvSpPr>
            <a:spLocks noGrp="1"/>
          </p:cNvSpPr>
          <p:nvPr>
            <p:ph type="body"/>
          </p:nvPr>
        </p:nvSpPr>
        <p:spPr>
          <a:xfrm>
            <a:off x="679680" y="4777200"/>
            <a:ext cx="5434560" cy="3904920"/>
          </a:xfrm>
          <a:prstGeom prst="rect">
            <a:avLst/>
          </a:prstGeom>
          <a:noFill/>
          <a:ln w="0">
            <a:noFill/>
          </a:ln>
        </p:spPr>
        <p:txBody>
          <a:bodyPr lIns="0" tIns="0" rIns="0" bIns="0" anchor="t">
            <a:noAutofit/>
          </a:bodyPr>
          <a:lstStyle/>
          <a:p>
            <a:pPr marL="216000" indent="0">
              <a:buNone/>
            </a:pPr>
            <a:endParaRPr lang="pl-PL" sz="1800" b="0" strike="noStrike" spc="-1">
              <a:solidFill>
                <a:srgbClr val="000000"/>
              </a:solidFill>
              <a:latin typeface="Arial"/>
            </a:endParaRPr>
          </a:p>
        </p:txBody>
      </p:sp>
      <p:sp>
        <p:nvSpPr>
          <p:cNvPr id="397" name="PlaceHolder 3"/>
          <p:cNvSpPr>
            <a:spLocks noGrp="1"/>
          </p:cNvSpPr>
          <p:nvPr>
            <p:ph type="sldNum" idx="23"/>
          </p:nvPr>
        </p:nvSpPr>
        <p:spPr>
          <a:xfrm>
            <a:off x="3850560" y="9428760"/>
            <a:ext cx="2941920" cy="494280"/>
          </a:xfrm>
          <a:prstGeom prst="rect">
            <a:avLst/>
          </a:prstGeom>
          <a:noFill/>
          <a:ln w="0">
            <a:noFill/>
          </a:ln>
        </p:spPr>
        <p:txBody>
          <a:bodyPr lIns="0" tIns="0" rIns="0" bIns="0" anchor="b">
            <a:noAutofit/>
          </a:bodyPr>
          <a:lstStyle>
            <a:lvl1pPr indent="0" algn="r" defTabSz="914400">
              <a:lnSpc>
                <a:spcPct val="100000"/>
              </a:lnSpc>
              <a:buNone/>
              <a:tabLst>
                <a:tab pos="0" algn="l"/>
              </a:tabLst>
              <a:defRPr lang="pl-PL" sz="1200" b="0" strike="noStrike" spc="-1">
                <a:solidFill>
                  <a:srgbClr val="000000"/>
                </a:solidFill>
                <a:latin typeface="Times New Roman"/>
                <a:ea typeface="+mn-ea"/>
              </a:defRPr>
            </a:lvl1pPr>
          </a:lstStyle>
          <a:p>
            <a:pPr indent="0" algn="r" defTabSz="914400">
              <a:lnSpc>
                <a:spcPct val="100000"/>
              </a:lnSpc>
              <a:buNone/>
              <a:tabLst>
                <a:tab pos="0" algn="l"/>
              </a:tabLst>
            </a:pPr>
            <a:fld id="{195868CD-AB61-4E2E-9F66-92AAD6906991}" type="slidenum">
              <a:rPr lang="pl-PL" sz="1200" b="0" strike="noStrike" spc="-1">
                <a:solidFill>
                  <a:srgbClr val="000000"/>
                </a:solidFill>
                <a:latin typeface="Times New Roman"/>
                <a:ea typeface="+mn-ea"/>
              </a:rPr>
              <a:t>16</a:t>
            </a:fld>
            <a:endParaRPr lang="pl-PL" sz="1200" b="0" strike="noStrike" spc="-1">
              <a:solidFill>
                <a:srgbClr val="000000"/>
              </a:solidFill>
              <a:latin typeface="Times New Roman"/>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4" name="PlaceHolder 1"/>
          <p:cNvSpPr>
            <a:spLocks noGrp="1" noRot="1" noChangeAspect="1"/>
          </p:cNvSpPr>
          <p:nvPr>
            <p:ph type="sldImg"/>
          </p:nvPr>
        </p:nvSpPr>
        <p:spPr>
          <a:xfrm>
            <a:off x="422275" y="1241425"/>
            <a:ext cx="5949950" cy="3346450"/>
          </a:xfrm>
          <a:prstGeom prst="rect">
            <a:avLst/>
          </a:prstGeom>
          <a:ln w="0">
            <a:noFill/>
          </a:ln>
        </p:spPr>
      </p:sp>
      <p:sp>
        <p:nvSpPr>
          <p:cNvPr id="405" name="PlaceHolder 2"/>
          <p:cNvSpPr>
            <a:spLocks noGrp="1"/>
          </p:cNvSpPr>
          <p:nvPr>
            <p:ph type="body"/>
          </p:nvPr>
        </p:nvSpPr>
        <p:spPr>
          <a:xfrm>
            <a:off x="679680" y="4777200"/>
            <a:ext cx="5434560" cy="3904920"/>
          </a:xfrm>
          <a:prstGeom prst="rect">
            <a:avLst/>
          </a:prstGeom>
          <a:noFill/>
          <a:ln w="0">
            <a:noFill/>
          </a:ln>
        </p:spPr>
        <p:txBody>
          <a:bodyPr lIns="0" tIns="0" rIns="0" bIns="0" anchor="t">
            <a:noAutofit/>
          </a:bodyPr>
          <a:lstStyle/>
          <a:p>
            <a:pPr marL="216000" indent="0">
              <a:buNone/>
            </a:pPr>
            <a:endParaRPr lang="pl-PL" sz="1800" b="0" strike="noStrike" spc="-1">
              <a:solidFill>
                <a:srgbClr val="000000"/>
              </a:solidFill>
              <a:latin typeface="Arial"/>
            </a:endParaRPr>
          </a:p>
        </p:txBody>
      </p:sp>
      <p:sp>
        <p:nvSpPr>
          <p:cNvPr id="406" name="PlaceHolder 3"/>
          <p:cNvSpPr>
            <a:spLocks noGrp="1"/>
          </p:cNvSpPr>
          <p:nvPr>
            <p:ph type="sldNum" idx="26"/>
          </p:nvPr>
        </p:nvSpPr>
        <p:spPr>
          <a:xfrm>
            <a:off x="3850560" y="9428760"/>
            <a:ext cx="2941920" cy="494280"/>
          </a:xfrm>
          <a:prstGeom prst="rect">
            <a:avLst/>
          </a:prstGeom>
          <a:noFill/>
          <a:ln w="0">
            <a:noFill/>
          </a:ln>
        </p:spPr>
        <p:txBody>
          <a:bodyPr lIns="0" tIns="0" rIns="0" bIns="0" anchor="b">
            <a:noAutofit/>
          </a:bodyPr>
          <a:lstStyle>
            <a:lvl1pPr indent="0" algn="r" defTabSz="914400">
              <a:lnSpc>
                <a:spcPct val="100000"/>
              </a:lnSpc>
              <a:buNone/>
              <a:tabLst>
                <a:tab pos="0" algn="l"/>
              </a:tabLst>
              <a:defRPr lang="pl-PL" sz="1200" b="0" strike="noStrike" spc="-1">
                <a:solidFill>
                  <a:srgbClr val="000000"/>
                </a:solidFill>
                <a:latin typeface="Times New Roman"/>
                <a:ea typeface="+mn-ea"/>
              </a:defRPr>
            </a:lvl1pPr>
          </a:lstStyle>
          <a:p>
            <a:pPr indent="0" algn="r" defTabSz="914400">
              <a:lnSpc>
                <a:spcPct val="100000"/>
              </a:lnSpc>
              <a:buNone/>
              <a:tabLst>
                <a:tab pos="0" algn="l"/>
              </a:tabLst>
            </a:pPr>
            <a:fld id="{216A1458-479D-4A96-A9F4-A817A111093C}" type="slidenum">
              <a:rPr lang="pl-PL" sz="1200" b="0" strike="noStrike" spc="-1">
                <a:solidFill>
                  <a:srgbClr val="000000"/>
                </a:solidFill>
                <a:latin typeface="Times New Roman"/>
                <a:ea typeface="+mn-ea"/>
              </a:rPr>
              <a:t>17</a:t>
            </a:fld>
            <a:endParaRPr lang="pl-PL" sz="1200" b="0" strike="noStrike" spc="-1">
              <a:solidFill>
                <a:srgbClr val="000000"/>
              </a:solidFill>
              <a:latin typeface="Times New Roman"/>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 name="PlaceHolder 1"/>
          <p:cNvSpPr>
            <a:spLocks noGrp="1" noRot="1" noChangeAspect="1"/>
          </p:cNvSpPr>
          <p:nvPr>
            <p:ph type="sldImg"/>
          </p:nvPr>
        </p:nvSpPr>
        <p:spPr>
          <a:xfrm>
            <a:off x="422275" y="1241425"/>
            <a:ext cx="5949950" cy="3346450"/>
          </a:xfrm>
          <a:prstGeom prst="rect">
            <a:avLst/>
          </a:prstGeom>
          <a:ln w="0">
            <a:noFill/>
          </a:ln>
        </p:spPr>
      </p:sp>
      <p:sp>
        <p:nvSpPr>
          <p:cNvPr id="357" name="PlaceHolder 2"/>
          <p:cNvSpPr>
            <a:spLocks noGrp="1"/>
          </p:cNvSpPr>
          <p:nvPr>
            <p:ph type="body"/>
          </p:nvPr>
        </p:nvSpPr>
        <p:spPr>
          <a:xfrm>
            <a:off x="679680" y="4777200"/>
            <a:ext cx="5434560" cy="3904920"/>
          </a:xfrm>
          <a:prstGeom prst="rect">
            <a:avLst/>
          </a:prstGeom>
          <a:noFill/>
          <a:ln w="0">
            <a:noFill/>
          </a:ln>
        </p:spPr>
        <p:txBody>
          <a:bodyPr lIns="0" tIns="0" rIns="0" bIns="0" anchor="t">
            <a:noAutofit/>
          </a:bodyPr>
          <a:lstStyle/>
          <a:p>
            <a:pPr marL="216000" indent="0">
              <a:buNone/>
            </a:pPr>
            <a:endParaRPr lang="pl-PL" sz="1800" b="0" strike="noStrike" spc="-1">
              <a:solidFill>
                <a:srgbClr val="000000"/>
              </a:solidFill>
              <a:latin typeface="Arial"/>
            </a:endParaRPr>
          </a:p>
        </p:txBody>
      </p:sp>
      <p:sp>
        <p:nvSpPr>
          <p:cNvPr id="358" name="PlaceHolder 3"/>
          <p:cNvSpPr>
            <a:spLocks noGrp="1"/>
          </p:cNvSpPr>
          <p:nvPr>
            <p:ph type="sldNum" idx="10"/>
          </p:nvPr>
        </p:nvSpPr>
        <p:spPr>
          <a:xfrm>
            <a:off x="3850560" y="9428760"/>
            <a:ext cx="2941920" cy="494280"/>
          </a:xfrm>
          <a:prstGeom prst="rect">
            <a:avLst/>
          </a:prstGeom>
          <a:noFill/>
          <a:ln w="0">
            <a:noFill/>
          </a:ln>
        </p:spPr>
        <p:txBody>
          <a:bodyPr lIns="0" tIns="0" rIns="0" bIns="0" anchor="b">
            <a:noAutofit/>
          </a:bodyPr>
          <a:lstStyle>
            <a:lvl1pPr indent="0" algn="r" defTabSz="914400">
              <a:lnSpc>
                <a:spcPct val="100000"/>
              </a:lnSpc>
              <a:buNone/>
              <a:tabLst>
                <a:tab pos="0" algn="l"/>
              </a:tabLst>
              <a:defRPr lang="pl-PL" sz="1200" b="0" strike="noStrike" spc="-1">
                <a:solidFill>
                  <a:srgbClr val="000000"/>
                </a:solidFill>
                <a:latin typeface="Times New Roman"/>
                <a:ea typeface="+mn-ea"/>
              </a:defRPr>
            </a:lvl1pPr>
          </a:lstStyle>
          <a:p>
            <a:pPr indent="0" algn="r" defTabSz="914400">
              <a:lnSpc>
                <a:spcPct val="100000"/>
              </a:lnSpc>
              <a:buNone/>
              <a:tabLst>
                <a:tab pos="0" algn="l"/>
              </a:tabLst>
            </a:pPr>
            <a:fld id="{A61DDBB5-1C0C-4D41-A9FD-F984D1C37CE6}" type="slidenum">
              <a:rPr lang="pl-PL" sz="1200" b="0" strike="noStrike" spc="-1">
                <a:solidFill>
                  <a:srgbClr val="000000"/>
                </a:solidFill>
                <a:latin typeface="Times New Roman"/>
                <a:ea typeface="+mn-ea"/>
              </a:rPr>
              <a:t>18</a:t>
            </a:fld>
            <a:endParaRPr lang="pl-PL" sz="1200" b="0" strike="noStrike" spc="-1">
              <a:solidFill>
                <a:srgbClr val="000000"/>
              </a:solidFill>
              <a:latin typeface="Times New Roman"/>
            </a:endParaRPr>
          </a:p>
        </p:txBody>
      </p:sp>
    </p:spTree>
    <p:extLst>
      <p:ext uri="{BB962C8B-B14F-4D97-AF65-F5344CB8AC3E}">
        <p14:creationId xmlns:p14="http://schemas.microsoft.com/office/powerpoint/2010/main" val="2280491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 name="PlaceHolder 1"/>
          <p:cNvSpPr>
            <a:spLocks noGrp="1" noRot="1" noChangeAspect="1"/>
          </p:cNvSpPr>
          <p:nvPr>
            <p:ph type="sldImg"/>
          </p:nvPr>
        </p:nvSpPr>
        <p:spPr>
          <a:xfrm>
            <a:off x="422275" y="1241425"/>
            <a:ext cx="5949950" cy="3346450"/>
          </a:xfrm>
          <a:prstGeom prst="rect">
            <a:avLst/>
          </a:prstGeom>
          <a:ln w="0">
            <a:noFill/>
          </a:ln>
        </p:spPr>
      </p:sp>
      <p:sp>
        <p:nvSpPr>
          <p:cNvPr id="360" name="PlaceHolder 2"/>
          <p:cNvSpPr>
            <a:spLocks noGrp="1"/>
          </p:cNvSpPr>
          <p:nvPr>
            <p:ph type="body"/>
          </p:nvPr>
        </p:nvSpPr>
        <p:spPr>
          <a:xfrm>
            <a:off x="679680" y="4777200"/>
            <a:ext cx="5434560" cy="3904920"/>
          </a:xfrm>
          <a:prstGeom prst="rect">
            <a:avLst/>
          </a:prstGeom>
          <a:noFill/>
          <a:ln w="0">
            <a:noFill/>
          </a:ln>
        </p:spPr>
        <p:txBody>
          <a:bodyPr lIns="0" tIns="0" rIns="0" bIns="0" anchor="t">
            <a:noAutofit/>
          </a:bodyPr>
          <a:lstStyle/>
          <a:p>
            <a:pPr marL="216000" indent="0">
              <a:buNone/>
            </a:pPr>
            <a:endParaRPr lang="pl-PL" sz="1800" b="0" strike="noStrike" spc="-1">
              <a:solidFill>
                <a:srgbClr val="000000"/>
              </a:solidFill>
              <a:latin typeface="Arial"/>
            </a:endParaRPr>
          </a:p>
        </p:txBody>
      </p:sp>
      <p:sp>
        <p:nvSpPr>
          <p:cNvPr id="361" name="PlaceHolder 3"/>
          <p:cNvSpPr>
            <a:spLocks noGrp="1"/>
          </p:cNvSpPr>
          <p:nvPr>
            <p:ph type="sldNum" idx="11"/>
          </p:nvPr>
        </p:nvSpPr>
        <p:spPr>
          <a:xfrm>
            <a:off x="3850560" y="9428760"/>
            <a:ext cx="2941920" cy="494280"/>
          </a:xfrm>
          <a:prstGeom prst="rect">
            <a:avLst/>
          </a:prstGeom>
          <a:noFill/>
          <a:ln w="0">
            <a:noFill/>
          </a:ln>
        </p:spPr>
        <p:txBody>
          <a:bodyPr lIns="0" tIns="0" rIns="0" bIns="0" anchor="b">
            <a:noAutofit/>
          </a:bodyPr>
          <a:lstStyle>
            <a:lvl1pPr indent="0" algn="r" defTabSz="914400">
              <a:lnSpc>
                <a:spcPct val="100000"/>
              </a:lnSpc>
              <a:buNone/>
              <a:tabLst>
                <a:tab pos="0" algn="l"/>
              </a:tabLst>
              <a:defRPr lang="pl-PL" sz="1200" b="0" strike="noStrike" spc="-1">
                <a:solidFill>
                  <a:srgbClr val="000000"/>
                </a:solidFill>
                <a:latin typeface="Times New Roman"/>
                <a:ea typeface="+mn-ea"/>
              </a:defRPr>
            </a:lvl1pPr>
          </a:lstStyle>
          <a:p>
            <a:pPr indent="0" algn="r" defTabSz="914400">
              <a:lnSpc>
                <a:spcPct val="100000"/>
              </a:lnSpc>
              <a:buNone/>
              <a:tabLst>
                <a:tab pos="0" algn="l"/>
              </a:tabLst>
            </a:pPr>
            <a:fld id="{7F5BCD32-FB35-4F8C-BF27-E014479100FB}" type="slidenum">
              <a:rPr lang="pl-PL" sz="1200" b="0" strike="noStrike" spc="-1">
                <a:solidFill>
                  <a:srgbClr val="000000"/>
                </a:solidFill>
                <a:latin typeface="Times New Roman"/>
                <a:ea typeface="+mn-ea"/>
              </a:rPr>
              <a:t>2</a:t>
            </a:fld>
            <a:endParaRPr lang="pl-PL" sz="1200" b="0" strike="noStrike" spc="-1">
              <a:solidFill>
                <a:srgbClr val="000000"/>
              </a:solidFill>
              <a:latin typeface="Times New Roman"/>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2" name="PlaceHolder 1"/>
          <p:cNvSpPr>
            <a:spLocks noGrp="1" noRot="1" noChangeAspect="1"/>
          </p:cNvSpPr>
          <p:nvPr>
            <p:ph type="sldImg"/>
          </p:nvPr>
        </p:nvSpPr>
        <p:spPr>
          <a:xfrm>
            <a:off x="422275" y="1241425"/>
            <a:ext cx="5949950" cy="3346450"/>
          </a:xfrm>
          <a:prstGeom prst="rect">
            <a:avLst/>
          </a:prstGeom>
          <a:ln w="0">
            <a:noFill/>
          </a:ln>
        </p:spPr>
      </p:sp>
      <p:sp>
        <p:nvSpPr>
          <p:cNvPr id="363" name="PlaceHolder 2"/>
          <p:cNvSpPr>
            <a:spLocks noGrp="1"/>
          </p:cNvSpPr>
          <p:nvPr>
            <p:ph type="body"/>
          </p:nvPr>
        </p:nvSpPr>
        <p:spPr>
          <a:xfrm>
            <a:off x="679680" y="4777200"/>
            <a:ext cx="5434560" cy="3904920"/>
          </a:xfrm>
          <a:prstGeom prst="rect">
            <a:avLst/>
          </a:prstGeom>
          <a:noFill/>
          <a:ln w="0">
            <a:noFill/>
          </a:ln>
        </p:spPr>
        <p:txBody>
          <a:bodyPr lIns="0" tIns="0" rIns="0" bIns="0" anchor="t">
            <a:noAutofit/>
          </a:bodyPr>
          <a:lstStyle/>
          <a:p>
            <a:pPr marL="216000" indent="0">
              <a:buNone/>
            </a:pPr>
            <a:endParaRPr lang="pl-PL" sz="1800" b="0" strike="noStrike" spc="-1">
              <a:solidFill>
                <a:srgbClr val="000000"/>
              </a:solidFill>
              <a:latin typeface="Arial"/>
            </a:endParaRPr>
          </a:p>
        </p:txBody>
      </p:sp>
      <p:sp>
        <p:nvSpPr>
          <p:cNvPr id="364" name="PlaceHolder 3"/>
          <p:cNvSpPr>
            <a:spLocks noGrp="1"/>
          </p:cNvSpPr>
          <p:nvPr>
            <p:ph type="sldNum" idx="12"/>
          </p:nvPr>
        </p:nvSpPr>
        <p:spPr>
          <a:xfrm>
            <a:off x="3850560" y="9428760"/>
            <a:ext cx="2941920" cy="494280"/>
          </a:xfrm>
          <a:prstGeom prst="rect">
            <a:avLst/>
          </a:prstGeom>
          <a:noFill/>
          <a:ln w="0">
            <a:noFill/>
          </a:ln>
        </p:spPr>
        <p:txBody>
          <a:bodyPr lIns="0" tIns="0" rIns="0" bIns="0" anchor="b">
            <a:noAutofit/>
          </a:bodyPr>
          <a:lstStyle>
            <a:lvl1pPr indent="0" algn="r" defTabSz="914400">
              <a:lnSpc>
                <a:spcPct val="100000"/>
              </a:lnSpc>
              <a:buNone/>
              <a:tabLst>
                <a:tab pos="0" algn="l"/>
              </a:tabLst>
              <a:defRPr lang="pl-PL" sz="1200" b="0" strike="noStrike" spc="-1">
                <a:solidFill>
                  <a:srgbClr val="000000"/>
                </a:solidFill>
                <a:latin typeface="Times New Roman"/>
                <a:ea typeface="+mn-ea"/>
              </a:defRPr>
            </a:lvl1pPr>
          </a:lstStyle>
          <a:p>
            <a:pPr indent="0" algn="r" defTabSz="914400">
              <a:lnSpc>
                <a:spcPct val="100000"/>
              </a:lnSpc>
              <a:buNone/>
              <a:tabLst>
                <a:tab pos="0" algn="l"/>
              </a:tabLst>
            </a:pPr>
            <a:fld id="{9FD72F7C-EE58-4337-8155-B5D0EB3D0946}" type="slidenum">
              <a:rPr lang="pl-PL" sz="1200" b="0" strike="noStrike" spc="-1">
                <a:solidFill>
                  <a:srgbClr val="000000"/>
                </a:solidFill>
                <a:latin typeface="Times New Roman"/>
                <a:ea typeface="+mn-ea"/>
              </a:rPr>
              <a:t>3</a:t>
            </a:fld>
            <a:endParaRPr lang="pl-PL" sz="1200" b="0" strike="noStrike" spc="-1">
              <a:solidFill>
                <a:srgbClr val="000000"/>
              </a:solidFill>
              <a:latin typeface="Times New Roman"/>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 name="PlaceHolder 1"/>
          <p:cNvSpPr>
            <a:spLocks noGrp="1" noRot="1" noChangeAspect="1"/>
          </p:cNvSpPr>
          <p:nvPr>
            <p:ph type="sldImg"/>
          </p:nvPr>
        </p:nvSpPr>
        <p:spPr>
          <a:xfrm>
            <a:off x="422275" y="1241425"/>
            <a:ext cx="5949950" cy="3346450"/>
          </a:xfrm>
          <a:prstGeom prst="rect">
            <a:avLst/>
          </a:prstGeom>
          <a:ln w="0">
            <a:noFill/>
          </a:ln>
        </p:spPr>
      </p:sp>
      <p:sp>
        <p:nvSpPr>
          <p:cNvPr id="366" name="PlaceHolder 2"/>
          <p:cNvSpPr>
            <a:spLocks noGrp="1"/>
          </p:cNvSpPr>
          <p:nvPr>
            <p:ph type="body"/>
          </p:nvPr>
        </p:nvSpPr>
        <p:spPr>
          <a:xfrm>
            <a:off x="679680" y="4777200"/>
            <a:ext cx="5434560" cy="3904920"/>
          </a:xfrm>
          <a:prstGeom prst="rect">
            <a:avLst/>
          </a:prstGeom>
          <a:noFill/>
          <a:ln w="0">
            <a:noFill/>
          </a:ln>
        </p:spPr>
        <p:txBody>
          <a:bodyPr lIns="0" tIns="0" rIns="0" bIns="0" anchor="t">
            <a:noAutofit/>
          </a:bodyPr>
          <a:lstStyle/>
          <a:p>
            <a:pPr marL="216000" indent="0">
              <a:buNone/>
            </a:pPr>
            <a:endParaRPr lang="pl-PL" sz="1800" b="0" strike="noStrike" spc="-1">
              <a:solidFill>
                <a:srgbClr val="000000"/>
              </a:solidFill>
              <a:latin typeface="Arial"/>
            </a:endParaRPr>
          </a:p>
        </p:txBody>
      </p:sp>
      <p:sp>
        <p:nvSpPr>
          <p:cNvPr id="367" name="PlaceHolder 3"/>
          <p:cNvSpPr>
            <a:spLocks noGrp="1"/>
          </p:cNvSpPr>
          <p:nvPr>
            <p:ph type="sldNum" idx="13"/>
          </p:nvPr>
        </p:nvSpPr>
        <p:spPr>
          <a:xfrm>
            <a:off x="3850560" y="9428760"/>
            <a:ext cx="2941920" cy="494280"/>
          </a:xfrm>
          <a:prstGeom prst="rect">
            <a:avLst/>
          </a:prstGeom>
          <a:noFill/>
          <a:ln w="0">
            <a:noFill/>
          </a:ln>
        </p:spPr>
        <p:txBody>
          <a:bodyPr lIns="0" tIns="0" rIns="0" bIns="0" anchor="b">
            <a:noAutofit/>
          </a:bodyPr>
          <a:lstStyle>
            <a:lvl1pPr indent="0" algn="r" defTabSz="914400">
              <a:lnSpc>
                <a:spcPct val="100000"/>
              </a:lnSpc>
              <a:buNone/>
              <a:tabLst>
                <a:tab pos="0" algn="l"/>
              </a:tabLst>
              <a:defRPr lang="pl-PL" sz="1200" b="0" strike="noStrike" spc="-1">
                <a:solidFill>
                  <a:srgbClr val="000000"/>
                </a:solidFill>
                <a:latin typeface="Times New Roman"/>
                <a:ea typeface="+mn-ea"/>
              </a:defRPr>
            </a:lvl1pPr>
          </a:lstStyle>
          <a:p>
            <a:pPr indent="0" algn="r" defTabSz="914400">
              <a:lnSpc>
                <a:spcPct val="100000"/>
              </a:lnSpc>
              <a:buNone/>
              <a:tabLst>
                <a:tab pos="0" algn="l"/>
              </a:tabLst>
            </a:pPr>
            <a:fld id="{1F5BF8AE-CABD-4200-96FD-F4680DB383E5}" type="slidenum">
              <a:rPr lang="pl-PL" sz="1200" b="0" strike="noStrike" spc="-1">
                <a:solidFill>
                  <a:srgbClr val="000000"/>
                </a:solidFill>
                <a:latin typeface="Times New Roman"/>
                <a:ea typeface="+mn-ea"/>
              </a:rPr>
              <a:t>5</a:t>
            </a:fld>
            <a:endParaRPr lang="pl-PL" sz="1200" b="0" strike="noStrike" spc="-1">
              <a:solidFill>
                <a:srgbClr val="000000"/>
              </a:solidFill>
              <a:latin typeface="Times New Roman"/>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 name="PlaceHolder 1"/>
          <p:cNvSpPr>
            <a:spLocks noGrp="1" noRot="1" noChangeAspect="1"/>
          </p:cNvSpPr>
          <p:nvPr>
            <p:ph type="sldImg"/>
          </p:nvPr>
        </p:nvSpPr>
        <p:spPr>
          <a:xfrm>
            <a:off x="422275" y="1241425"/>
            <a:ext cx="5949950" cy="3346450"/>
          </a:xfrm>
          <a:prstGeom prst="rect">
            <a:avLst/>
          </a:prstGeom>
          <a:ln w="0">
            <a:noFill/>
          </a:ln>
        </p:spPr>
      </p:sp>
      <p:sp>
        <p:nvSpPr>
          <p:cNvPr id="369" name="PlaceHolder 2"/>
          <p:cNvSpPr>
            <a:spLocks noGrp="1"/>
          </p:cNvSpPr>
          <p:nvPr>
            <p:ph type="body"/>
          </p:nvPr>
        </p:nvSpPr>
        <p:spPr>
          <a:xfrm>
            <a:off x="679680" y="4777200"/>
            <a:ext cx="5434560" cy="3904920"/>
          </a:xfrm>
          <a:prstGeom prst="rect">
            <a:avLst/>
          </a:prstGeom>
          <a:noFill/>
          <a:ln w="0">
            <a:noFill/>
          </a:ln>
        </p:spPr>
        <p:txBody>
          <a:bodyPr lIns="0" tIns="0" rIns="0" bIns="0" anchor="t">
            <a:noAutofit/>
          </a:bodyPr>
          <a:lstStyle/>
          <a:p>
            <a:pPr marL="216000" indent="0">
              <a:buNone/>
            </a:pPr>
            <a:endParaRPr lang="pl-PL" sz="1800" b="0" strike="noStrike" spc="-1">
              <a:solidFill>
                <a:srgbClr val="000000"/>
              </a:solidFill>
              <a:latin typeface="Arial"/>
            </a:endParaRPr>
          </a:p>
        </p:txBody>
      </p:sp>
      <p:sp>
        <p:nvSpPr>
          <p:cNvPr id="370" name="PlaceHolder 3"/>
          <p:cNvSpPr>
            <a:spLocks noGrp="1"/>
          </p:cNvSpPr>
          <p:nvPr>
            <p:ph type="sldNum" idx="14"/>
          </p:nvPr>
        </p:nvSpPr>
        <p:spPr>
          <a:xfrm>
            <a:off x="3850560" y="9428760"/>
            <a:ext cx="2941920" cy="494280"/>
          </a:xfrm>
          <a:prstGeom prst="rect">
            <a:avLst/>
          </a:prstGeom>
          <a:noFill/>
          <a:ln w="0">
            <a:noFill/>
          </a:ln>
        </p:spPr>
        <p:txBody>
          <a:bodyPr lIns="0" tIns="0" rIns="0" bIns="0" anchor="b">
            <a:noAutofit/>
          </a:bodyPr>
          <a:lstStyle>
            <a:lvl1pPr indent="0" algn="r" defTabSz="914400">
              <a:lnSpc>
                <a:spcPct val="100000"/>
              </a:lnSpc>
              <a:buNone/>
              <a:tabLst>
                <a:tab pos="0" algn="l"/>
              </a:tabLst>
              <a:defRPr lang="pl-PL" sz="1200" b="0" strike="noStrike" spc="-1">
                <a:solidFill>
                  <a:srgbClr val="000000"/>
                </a:solidFill>
                <a:latin typeface="Times New Roman"/>
                <a:ea typeface="+mn-ea"/>
              </a:defRPr>
            </a:lvl1pPr>
          </a:lstStyle>
          <a:p>
            <a:pPr indent="0" algn="r" defTabSz="914400">
              <a:lnSpc>
                <a:spcPct val="100000"/>
              </a:lnSpc>
              <a:buNone/>
              <a:tabLst>
                <a:tab pos="0" algn="l"/>
              </a:tabLst>
            </a:pPr>
            <a:fld id="{15CD6D13-8479-4A11-9801-30EA3BDFA65D}" type="slidenum">
              <a:rPr lang="pl-PL" sz="1200" b="0" strike="noStrike" spc="-1">
                <a:solidFill>
                  <a:srgbClr val="000000"/>
                </a:solidFill>
                <a:latin typeface="Times New Roman"/>
                <a:ea typeface="+mn-ea"/>
              </a:rPr>
              <a:t>6</a:t>
            </a:fld>
            <a:endParaRPr lang="pl-PL" sz="1200" b="0" strike="noStrike" spc="-1">
              <a:solidFill>
                <a:srgbClr val="000000"/>
              </a:solidFill>
              <a:latin typeface="Times New Roman"/>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1" name="PlaceHolder 1"/>
          <p:cNvSpPr>
            <a:spLocks noGrp="1" noRot="1" noChangeAspect="1"/>
          </p:cNvSpPr>
          <p:nvPr>
            <p:ph type="sldImg"/>
          </p:nvPr>
        </p:nvSpPr>
        <p:spPr>
          <a:xfrm>
            <a:off x="422275" y="1241425"/>
            <a:ext cx="5949950" cy="3346450"/>
          </a:xfrm>
          <a:prstGeom prst="rect">
            <a:avLst/>
          </a:prstGeom>
          <a:ln w="0">
            <a:noFill/>
          </a:ln>
        </p:spPr>
      </p:sp>
      <p:sp>
        <p:nvSpPr>
          <p:cNvPr id="372" name="PlaceHolder 2"/>
          <p:cNvSpPr>
            <a:spLocks noGrp="1"/>
          </p:cNvSpPr>
          <p:nvPr>
            <p:ph type="body"/>
          </p:nvPr>
        </p:nvSpPr>
        <p:spPr>
          <a:xfrm>
            <a:off x="679680" y="4777200"/>
            <a:ext cx="5434560" cy="3904920"/>
          </a:xfrm>
          <a:prstGeom prst="rect">
            <a:avLst/>
          </a:prstGeom>
          <a:noFill/>
          <a:ln w="0">
            <a:noFill/>
          </a:ln>
        </p:spPr>
        <p:txBody>
          <a:bodyPr lIns="0" tIns="0" rIns="0" bIns="0" anchor="t">
            <a:noAutofit/>
          </a:bodyPr>
          <a:lstStyle/>
          <a:p>
            <a:pPr marL="216000" indent="0">
              <a:buNone/>
            </a:pPr>
            <a:endParaRPr lang="pl-PL" sz="1800" b="0" strike="noStrike" spc="-1">
              <a:solidFill>
                <a:srgbClr val="000000"/>
              </a:solidFill>
              <a:latin typeface="Arial"/>
            </a:endParaRPr>
          </a:p>
        </p:txBody>
      </p:sp>
      <p:sp>
        <p:nvSpPr>
          <p:cNvPr id="373" name="PlaceHolder 3"/>
          <p:cNvSpPr>
            <a:spLocks noGrp="1"/>
          </p:cNvSpPr>
          <p:nvPr>
            <p:ph type="sldNum" idx="15"/>
          </p:nvPr>
        </p:nvSpPr>
        <p:spPr>
          <a:xfrm>
            <a:off x="3850560" y="9428760"/>
            <a:ext cx="2941920" cy="494280"/>
          </a:xfrm>
          <a:prstGeom prst="rect">
            <a:avLst/>
          </a:prstGeom>
          <a:noFill/>
          <a:ln w="0">
            <a:noFill/>
          </a:ln>
        </p:spPr>
        <p:txBody>
          <a:bodyPr lIns="0" tIns="0" rIns="0" bIns="0" anchor="b">
            <a:noAutofit/>
          </a:bodyPr>
          <a:lstStyle>
            <a:lvl1pPr indent="0" algn="r" defTabSz="914400">
              <a:lnSpc>
                <a:spcPct val="100000"/>
              </a:lnSpc>
              <a:buNone/>
              <a:tabLst>
                <a:tab pos="0" algn="l"/>
              </a:tabLst>
              <a:defRPr lang="pl-PL" sz="1200" b="0" strike="noStrike" spc="-1">
                <a:solidFill>
                  <a:srgbClr val="000000"/>
                </a:solidFill>
                <a:latin typeface="Times New Roman"/>
                <a:ea typeface="+mn-ea"/>
              </a:defRPr>
            </a:lvl1pPr>
          </a:lstStyle>
          <a:p>
            <a:pPr indent="0" algn="r" defTabSz="914400">
              <a:lnSpc>
                <a:spcPct val="100000"/>
              </a:lnSpc>
              <a:buNone/>
              <a:tabLst>
                <a:tab pos="0" algn="l"/>
              </a:tabLst>
            </a:pPr>
            <a:fld id="{B5A1270F-B505-4865-AACB-CE4320666630}" type="slidenum">
              <a:rPr lang="pl-PL" sz="1200" b="0" strike="noStrike" spc="-1">
                <a:solidFill>
                  <a:srgbClr val="000000"/>
                </a:solidFill>
                <a:latin typeface="Times New Roman"/>
                <a:ea typeface="+mn-ea"/>
              </a:rPr>
              <a:t>7</a:t>
            </a:fld>
            <a:endParaRPr lang="pl-PL" sz="1200" b="0" strike="noStrike" spc="-1">
              <a:solidFill>
                <a:srgbClr val="000000"/>
              </a:solidFill>
              <a:latin typeface="Times New Roman"/>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 name="PlaceHolder 1"/>
          <p:cNvSpPr>
            <a:spLocks noGrp="1" noRot="1" noChangeAspect="1"/>
          </p:cNvSpPr>
          <p:nvPr>
            <p:ph type="sldImg"/>
          </p:nvPr>
        </p:nvSpPr>
        <p:spPr>
          <a:xfrm>
            <a:off x="422275" y="1241425"/>
            <a:ext cx="5949950" cy="3346450"/>
          </a:xfrm>
          <a:prstGeom prst="rect">
            <a:avLst/>
          </a:prstGeom>
          <a:ln w="0">
            <a:noFill/>
          </a:ln>
        </p:spPr>
      </p:sp>
      <p:sp>
        <p:nvSpPr>
          <p:cNvPr id="375" name="PlaceHolder 2"/>
          <p:cNvSpPr>
            <a:spLocks noGrp="1"/>
          </p:cNvSpPr>
          <p:nvPr>
            <p:ph type="body"/>
          </p:nvPr>
        </p:nvSpPr>
        <p:spPr>
          <a:xfrm>
            <a:off x="679680" y="4777200"/>
            <a:ext cx="5434560" cy="3904920"/>
          </a:xfrm>
          <a:prstGeom prst="rect">
            <a:avLst/>
          </a:prstGeom>
          <a:noFill/>
          <a:ln w="0">
            <a:noFill/>
          </a:ln>
        </p:spPr>
        <p:txBody>
          <a:bodyPr lIns="0" tIns="0" rIns="0" bIns="0" anchor="t">
            <a:noAutofit/>
          </a:bodyPr>
          <a:lstStyle/>
          <a:p>
            <a:pPr marL="216000" indent="0">
              <a:buNone/>
            </a:pPr>
            <a:endParaRPr lang="pl-PL" sz="1800" b="0" strike="noStrike" spc="-1">
              <a:solidFill>
                <a:srgbClr val="000000"/>
              </a:solidFill>
              <a:latin typeface="Arial"/>
            </a:endParaRPr>
          </a:p>
        </p:txBody>
      </p:sp>
      <p:sp>
        <p:nvSpPr>
          <p:cNvPr id="376" name="PlaceHolder 3"/>
          <p:cNvSpPr>
            <a:spLocks noGrp="1"/>
          </p:cNvSpPr>
          <p:nvPr>
            <p:ph type="sldNum" idx="16"/>
          </p:nvPr>
        </p:nvSpPr>
        <p:spPr>
          <a:xfrm>
            <a:off x="3850560" y="9428760"/>
            <a:ext cx="2941920" cy="494280"/>
          </a:xfrm>
          <a:prstGeom prst="rect">
            <a:avLst/>
          </a:prstGeom>
          <a:noFill/>
          <a:ln w="0">
            <a:noFill/>
          </a:ln>
        </p:spPr>
        <p:txBody>
          <a:bodyPr lIns="0" tIns="0" rIns="0" bIns="0" anchor="b">
            <a:noAutofit/>
          </a:bodyPr>
          <a:lstStyle>
            <a:lvl1pPr indent="0" algn="r" defTabSz="914400">
              <a:lnSpc>
                <a:spcPct val="100000"/>
              </a:lnSpc>
              <a:buNone/>
              <a:tabLst>
                <a:tab pos="0" algn="l"/>
              </a:tabLst>
              <a:defRPr lang="pl-PL" sz="1200" b="0" strike="noStrike" spc="-1">
                <a:solidFill>
                  <a:srgbClr val="000000"/>
                </a:solidFill>
                <a:latin typeface="Times New Roman"/>
                <a:ea typeface="+mn-ea"/>
              </a:defRPr>
            </a:lvl1pPr>
          </a:lstStyle>
          <a:p>
            <a:pPr indent="0" algn="r" defTabSz="914400">
              <a:lnSpc>
                <a:spcPct val="100000"/>
              </a:lnSpc>
              <a:buNone/>
              <a:tabLst>
                <a:tab pos="0" algn="l"/>
              </a:tabLst>
            </a:pPr>
            <a:fld id="{40688782-77DB-488E-ACA8-9D5D2AC34E0B}" type="slidenum">
              <a:rPr lang="pl-PL" sz="1200" b="0" strike="noStrike" spc="-1">
                <a:solidFill>
                  <a:srgbClr val="000000"/>
                </a:solidFill>
                <a:latin typeface="Times New Roman"/>
                <a:ea typeface="+mn-ea"/>
              </a:rPr>
              <a:t>8</a:t>
            </a:fld>
            <a:endParaRPr lang="pl-PL" sz="1200" b="0" strike="noStrike" spc="-1">
              <a:solidFill>
                <a:srgbClr val="000000"/>
              </a:solidFill>
              <a:latin typeface="Times New Roman"/>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 name="PlaceHolder 1"/>
          <p:cNvSpPr>
            <a:spLocks noGrp="1" noRot="1" noChangeAspect="1"/>
          </p:cNvSpPr>
          <p:nvPr>
            <p:ph type="sldImg"/>
          </p:nvPr>
        </p:nvSpPr>
        <p:spPr>
          <a:xfrm>
            <a:off x="422275" y="1241425"/>
            <a:ext cx="5949950" cy="3346450"/>
          </a:xfrm>
          <a:prstGeom prst="rect">
            <a:avLst/>
          </a:prstGeom>
          <a:ln w="0">
            <a:noFill/>
          </a:ln>
        </p:spPr>
      </p:sp>
      <p:sp>
        <p:nvSpPr>
          <p:cNvPr id="378" name="PlaceHolder 2"/>
          <p:cNvSpPr>
            <a:spLocks noGrp="1"/>
          </p:cNvSpPr>
          <p:nvPr>
            <p:ph type="body"/>
          </p:nvPr>
        </p:nvSpPr>
        <p:spPr>
          <a:xfrm>
            <a:off x="679680" y="4777200"/>
            <a:ext cx="5434560" cy="3904920"/>
          </a:xfrm>
          <a:prstGeom prst="rect">
            <a:avLst/>
          </a:prstGeom>
          <a:noFill/>
          <a:ln w="0">
            <a:noFill/>
          </a:ln>
        </p:spPr>
        <p:txBody>
          <a:bodyPr lIns="0" tIns="0" rIns="0" bIns="0" anchor="t">
            <a:noAutofit/>
          </a:bodyPr>
          <a:lstStyle/>
          <a:p>
            <a:pPr marL="216000" indent="0">
              <a:buNone/>
            </a:pPr>
            <a:endParaRPr lang="pl-PL" sz="1800" b="0" strike="noStrike" spc="-1">
              <a:solidFill>
                <a:srgbClr val="000000"/>
              </a:solidFill>
              <a:latin typeface="Arial"/>
            </a:endParaRPr>
          </a:p>
        </p:txBody>
      </p:sp>
      <p:sp>
        <p:nvSpPr>
          <p:cNvPr id="379" name="PlaceHolder 3"/>
          <p:cNvSpPr>
            <a:spLocks noGrp="1"/>
          </p:cNvSpPr>
          <p:nvPr>
            <p:ph type="sldNum" idx="17"/>
          </p:nvPr>
        </p:nvSpPr>
        <p:spPr>
          <a:xfrm>
            <a:off x="3850560" y="9428760"/>
            <a:ext cx="2941920" cy="494280"/>
          </a:xfrm>
          <a:prstGeom prst="rect">
            <a:avLst/>
          </a:prstGeom>
          <a:noFill/>
          <a:ln w="0">
            <a:noFill/>
          </a:ln>
        </p:spPr>
        <p:txBody>
          <a:bodyPr lIns="0" tIns="0" rIns="0" bIns="0" anchor="b">
            <a:noAutofit/>
          </a:bodyPr>
          <a:lstStyle>
            <a:lvl1pPr indent="0" algn="r" defTabSz="914400">
              <a:lnSpc>
                <a:spcPct val="100000"/>
              </a:lnSpc>
              <a:buNone/>
              <a:tabLst>
                <a:tab pos="0" algn="l"/>
              </a:tabLst>
              <a:defRPr lang="pl-PL" sz="1200" b="0" strike="noStrike" spc="-1">
                <a:solidFill>
                  <a:srgbClr val="000000"/>
                </a:solidFill>
                <a:latin typeface="Times New Roman"/>
                <a:ea typeface="+mn-ea"/>
              </a:defRPr>
            </a:lvl1pPr>
          </a:lstStyle>
          <a:p>
            <a:pPr indent="0" algn="r" defTabSz="914400">
              <a:lnSpc>
                <a:spcPct val="100000"/>
              </a:lnSpc>
              <a:buNone/>
              <a:tabLst>
                <a:tab pos="0" algn="l"/>
              </a:tabLst>
            </a:pPr>
            <a:fld id="{C6D6D5C1-CD56-4CF0-AD25-28C52FDADBB5}" type="slidenum">
              <a:rPr lang="pl-PL" sz="1200" b="0" strike="noStrike" spc="-1">
                <a:solidFill>
                  <a:srgbClr val="000000"/>
                </a:solidFill>
                <a:latin typeface="Times New Roman"/>
                <a:ea typeface="+mn-ea"/>
              </a:rPr>
              <a:t>9</a:t>
            </a:fld>
            <a:endParaRPr lang="pl-PL" sz="1200" b="0" strike="noStrike" spc="-1">
              <a:solidFill>
                <a:srgbClr val="000000"/>
              </a:solidFill>
              <a:latin typeface="Times New Roman"/>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0" name="PlaceHolder 1"/>
          <p:cNvSpPr>
            <a:spLocks noGrp="1" noRot="1" noChangeAspect="1"/>
          </p:cNvSpPr>
          <p:nvPr>
            <p:ph type="sldImg"/>
          </p:nvPr>
        </p:nvSpPr>
        <p:spPr>
          <a:xfrm>
            <a:off x="422275" y="1241425"/>
            <a:ext cx="5949950" cy="3346450"/>
          </a:xfrm>
          <a:prstGeom prst="rect">
            <a:avLst/>
          </a:prstGeom>
          <a:ln w="0">
            <a:noFill/>
          </a:ln>
        </p:spPr>
      </p:sp>
      <p:sp>
        <p:nvSpPr>
          <p:cNvPr id="381" name="PlaceHolder 2"/>
          <p:cNvSpPr>
            <a:spLocks noGrp="1"/>
          </p:cNvSpPr>
          <p:nvPr>
            <p:ph type="body"/>
          </p:nvPr>
        </p:nvSpPr>
        <p:spPr>
          <a:xfrm>
            <a:off x="679680" y="4777200"/>
            <a:ext cx="5434560" cy="3904920"/>
          </a:xfrm>
          <a:prstGeom prst="rect">
            <a:avLst/>
          </a:prstGeom>
          <a:noFill/>
          <a:ln w="0">
            <a:noFill/>
          </a:ln>
        </p:spPr>
        <p:txBody>
          <a:bodyPr lIns="0" tIns="0" rIns="0" bIns="0" anchor="t">
            <a:noAutofit/>
          </a:bodyPr>
          <a:lstStyle/>
          <a:p>
            <a:pPr marL="216000" indent="0">
              <a:buNone/>
            </a:pPr>
            <a:endParaRPr lang="pl-PL" sz="1800" b="0" strike="noStrike" spc="-1">
              <a:solidFill>
                <a:srgbClr val="000000"/>
              </a:solidFill>
              <a:latin typeface="Arial"/>
            </a:endParaRPr>
          </a:p>
        </p:txBody>
      </p:sp>
      <p:sp>
        <p:nvSpPr>
          <p:cNvPr id="382" name="PlaceHolder 3"/>
          <p:cNvSpPr>
            <a:spLocks noGrp="1"/>
          </p:cNvSpPr>
          <p:nvPr>
            <p:ph type="sldNum" idx="18"/>
          </p:nvPr>
        </p:nvSpPr>
        <p:spPr>
          <a:xfrm>
            <a:off x="3850560" y="9428760"/>
            <a:ext cx="2941920" cy="494280"/>
          </a:xfrm>
          <a:prstGeom prst="rect">
            <a:avLst/>
          </a:prstGeom>
          <a:noFill/>
          <a:ln w="0">
            <a:noFill/>
          </a:ln>
        </p:spPr>
        <p:txBody>
          <a:bodyPr lIns="0" tIns="0" rIns="0" bIns="0" anchor="b">
            <a:noAutofit/>
          </a:bodyPr>
          <a:lstStyle>
            <a:lvl1pPr indent="0" algn="r" defTabSz="914400">
              <a:lnSpc>
                <a:spcPct val="100000"/>
              </a:lnSpc>
              <a:buNone/>
              <a:tabLst>
                <a:tab pos="0" algn="l"/>
              </a:tabLst>
              <a:defRPr lang="pl-PL" sz="1200" b="0" strike="noStrike" spc="-1">
                <a:solidFill>
                  <a:srgbClr val="000000"/>
                </a:solidFill>
                <a:latin typeface="Times New Roman"/>
                <a:ea typeface="+mn-ea"/>
              </a:defRPr>
            </a:lvl1pPr>
          </a:lstStyle>
          <a:p>
            <a:pPr indent="0" algn="r" defTabSz="914400">
              <a:lnSpc>
                <a:spcPct val="100000"/>
              </a:lnSpc>
              <a:buNone/>
              <a:tabLst>
                <a:tab pos="0" algn="l"/>
              </a:tabLst>
            </a:pPr>
            <a:fld id="{15302202-2F97-47FD-818F-A086E3069E65}" type="slidenum">
              <a:rPr lang="pl-PL" sz="1200" b="0" strike="noStrike" spc="-1">
                <a:solidFill>
                  <a:srgbClr val="000000"/>
                </a:solidFill>
                <a:latin typeface="Times New Roman"/>
                <a:ea typeface="+mn-ea"/>
              </a:rPr>
              <a:t>10</a:t>
            </a:fld>
            <a:endParaRPr lang="pl-PL" sz="1200" b="0" strike="noStrike" spc="-1">
              <a:solidFill>
                <a:srgbClr val="000000"/>
              </a:solidFill>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OverTx" preserve="1">
  <p:cSld name="Title,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pl-PL" sz="4400" b="0" strike="noStrike" spc="-1">
              <a:solidFill>
                <a:srgbClr val="000000"/>
              </a:solidFill>
              <a:latin typeface="Arial"/>
            </a:endParaRPr>
          </a:p>
        </p:txBody>
      </p:sp>
      <p:sp>
        <p:nvSpPr>
          <p:cNvPr id="25" name="PlaceHolder 2"/>
          <p:cNvSpPr>
            <a:spLocks noGrp="1"/>
          </p:cNvSpPr>
          <p:nvPr>
            <p:ph/>
          </p:nvPr>
        </p:nvSpPr>
        <p:spPr>
          <a:xfrm>
            <a:off x="609480" y="1604520"/>
            <a:ext cx="10972440" cy="189684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26" name="PlaceHolder 3"/>
          <p:cNvSpPr>
            <a:spLocks noGrp="1"/>
          </p:cNvSpPr>
          <p:nvPr>
            <p:ph/>
          </p:nvPr>
        </p:nvSpPr>
        <p:spPr>
          <a:xfrm>
            <a:off x="609480" y="3682080"/>
            <a:ext cx="10972440" cy="189684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fourObj" preserve="1">
  <p:cSld name="Title, 4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pl-PL" sz="4400" b="0" strike="noStrike" spc="-1">
              <a:solidFill>
                <a:srgbClr val="000000"/>
              </a:solidFill>
              <a:latin typeface="Arial"/>
            </a:endParaRPr>
          </a:p>
        </p:txBody>
      </p:sp>
      <p:sp>
        <p:nvSpPr>
          <p:cNvPr id="28"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29"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30"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31" name="PlaceHolder 5"/>
          <p:cNvSpPr>
            <a:spLocks noGrp="1"/>
          </p:cNvSpPr>
          <p:nvPr>
            <p:ph/>
          </p:nvPr>
        </p:nvSpPr>
        <p:spPr>
          <a:xfrm>
            <a:off x="6231960" y="3682080"/>
            <a:ext cx="5354280" cy="189684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blank" preserve="1">
  <p:cSld name="Title, 6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pl-PL" sz="4400" b="0" strike="noStrike" spc="-1">
              <a:solidFill>
                <a:srgbClr val="000000"/>
              </a:solidFill>
              <a:latin typeface="Arial"/>
            </a:endParaRPr>
          </a:p>
        </p:txBody>
      </p:sp>
      <p:sp>
        <p:nvSpPr>
          <p:cNvPr id="33" name="PlaceHolder 2"/>
          <p:cNvSpPr>
            <a:spLocks noGrp="1"/>
          </p:cNvSpPr>
          <p:nvPr>
            <p:ph/>
          </p:nvPr>
        </p:nvSpPr>
        <p:spPr>
          <a:xfrm>
            <a:off x="609480" y="1604520"/>
            <a:ext cx="3533040" cy="189684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34" name="PlaceHolder 3"/>
          <p:cNvSpPr>
            <a:spLocks noGrp="1"/>
          </p:cNvSpPr>
          <p:nvPr>
            <p:ph/>
          </p:nvPr>
        </p:nvSpPr>
        <p:spPr>
          <a:xfrm>
            <a:off x="4319640" y="1604520"/>
            <a:ext cx="3533040" cy="189684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35" name="PlaceHolder 4"/>
          <p:cNvSpPr>
            <a:spLocks noGrp="1"/>
          </p:cNvSpPr>
          <p:nvPr>
            <p:ph/>
          </p:nvPr>
        </p:nvSpPr>
        <p:spPr>
          <a:xfrm>
            <a:off x="8029800" y="1604520"/>
            <a:ext cx="3533040" cy="189684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36" name="PlaceHolder 5"/>
          <p:cNvSpPr>
            <a:spLocks noGrp="1"/>
          </p:cNvSpPr>
          <p:nvPr>
            <p:ph/>
          </p:nvPr>
        </p:nvSpPr>
        <p:spPr>
          <a:xfrm>
            <a:off x="609480" y="3682080"/>
            <a:ext cx="3533040" cy="189684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37" name="PlaceHolder 6"/>
          <p:cNvSpPr>
            <a:spLocks noGrp="1"/>
          </p:cNvSpPr>
          <p:nvPr>
            <p:ph/>
          </p:nvPr>
        </p:nvSpPr>
        <p:spPr>
          <a:xfrm>
            <a:off x="4319640" y="3682080"/>
            <a:ext cx="3533040" cy="189684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38" name="PlaceHolder 7"/>
          <p:cNvSpPr>
            <a:spLocks noGrp="1"/>
          </p:cNvSpPr>
          <p:nvPr>
            <p:ph/>
          </p:nvPr>
        </p:nvSpPr>
        <p:spPr>
          <a:xfrm>
            <a:off x="8029800" y="3682080"/>
            <a:ext cx="3533040" cy="189684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1"/>
          </p:nvPr>
        </p:nvSpPr>
        <p:spPr/>
        <p:txBody>
          <a:bodyPr/>
          <a:lstStyle/>
          <a:p>
            <a:r>
              <a:t>Footer</a:t>
            </a:r>
          </a:p>
        </p:txBody>
      </p:sp>
      <p:sp>
        <p:nvSpPr>
          <p:cNvPr id="3" name="PlaceHolder 2"/>
          <p:cNvSpPr>
            <a:spLocks noGrp="1"/>
          </p:cNvSpPr>
          <p:nvPr>
            <p:ph type="sldNum" idx="2"/>
          </p:nvPr>
        </p:nvSpPr>
        <p:spPr/>
        <p:txBody>
          <a:bodyPr/>
          <a:lstStyle/>
          <a:p>
            <a:fld id="{6342FC67-3116-4032-B78E-492C5264C5D1}" type="slidenum">
              <a:t>‹#›</a:t>
            </a:fld>
            <a:endParaRPr/>
          </a:p>
        </p:txBody>
      </p:sp>
      <p:sp>
        <p:nvSpPr>
          <p:cNvPr id="4" name="PlaceHolder 3"/>
          <p:cNvSpPr>
            <a:spLocks noGrp="1"/>
          </p:cNvSpPr>
          <p:nvPr>
            <p:ph type="dt" idx="3"/>
          </p:nvPr>
        </p:nvSpPr>
        <p:spPr/>
        <p:txBody>
          <a:body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 preserve="1">
  <p:cSld name="Title Slide">
    <p:spTree>
      <p:nvGrpSpPr>
        <p:cNvPr id="1" name=""/>
        <p:cNvGrpSpPr/>
        <p:nvPr/>
      </p:nvGrpSpPr>
      <p:grpSpPr>
        <a:xfrm>
          <a:off x="0" y="0"/>
          <a:ext cx="0" cy="0"/>
          <a:chOff x="0" y="0"/>
          <a:chExt cx="0" cy="0"/>
        </a:xfrm>
      </p:grpSpPr>
      <p:sp>
        <p:nvSpPr>
          <p:cNvPr id="44"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pl-PL" sz="4400" b="0" strike="noStrike" spc="-1">
              <a:solidFill>
                <a:srgbClr val="000000"/>
              </a:solidFill>
              <a:latin typeface="Arial"/>
            </a:endParaRPr>
          </a:p>
        </p:txBody>
      </p:sp>
      <p:sp>
        <p:nvSpPr>
          <p:cNvPr id="45" name="PlaceHolder 2"/>
          <p:cNvSpPr>
            <a:spLocks noGrp="1"/>
          </p:cNvSpPr>
          <p:nvPr>
            <p:ph type="subTitle"/>
          </p:nvPr>
        </p:nvSpPr>
        <p:spPr>
          <a:xfrm>
            <a:off x="609480" y="1604520"/>
            <a:ext cx="10972440" cy="3977280"/>
          </a:xfrm>
          <a:prstGeom prst="rect">
            <a:avLst/>
          </a:prstGeom>
          <a:noFill/>
          <a:ln w="0">
            <a:noFill/>
          </a:ln>
        </p:spPr>
        <p:txBody>
          <a:bodyPr lIns="0" tIns="0" rIns="0" bIns="0" anchor="ctr">
            <a:noAutofit/>
          </a:bodyPr>
          <a:lstStyle/>
          <a:p>
            <a:pPr indent="0" algn="ctr">
              <a:buNone/>
            </a:pPr>
            <a:endParaRPr lang="pl-PL" sz="3200" b="0" strike="noStrike" spc="-1">
              <a:solidFill>
                <a:srgbClr val="000000"/>
              </a:solidFill>
              <a:latin typeface="Arial"/>
            </a:endParaRPr>
          </a:p>
        </p:txBody>
      </p:sp>
      <p:sp>
        <p:nvSpPr>
          <p:cNvPr id="4" name="PlaceHolder 3"/>
          <p:cNvSpPr>
            <a:spLocks noGrp="1"/>
          </p:cNvSpPr>
          <p:nvPr>
            <p:ph type="ftr" idx="1"/>
          </p:nvPr>
        </p:nvSpPr>
        <p:spPr/>
        <p:txBody>
          <a:bodyPr/>
          <a:lstStyle/>
          <a:p>
            <a:r>
              <a:t>Footer</a:t>
            </a:r>
          </a:p>
        </p:txBody>
      </p:sp>
      <p:sp>
        <p:nvSpPr>
          <p:cNvPr id="5" name="PlaceHolder 4"/>
          <p:cNvSpPr>
            <a:spLocks noGrp="1"/>
          </p:cNvSpPr>
          <p:nvPr>
            <p:ph type="sldNum" idx="2"/>
          </p:nvPr>
        </p:nvSpPr>
        <p:spPr/>
        <p:txBody>
          <a:bodyPr/>
          <a:lstStyle/>
          <a:p>
            <a:fld id="{AC95FC89-D715-4B24-B6B1-2943DE66ABE1}" type="slidenum">
              <a:t>‹#›</a:t>
            </a:fld>
            <a:endParaRPr/>
          </a:p>
        </p:txBody>
      </p:sp>
      <p:sp>
        <p:nvSpPr>
          <p:cNvPr id="6" name="PlaceHolder 5"/>
          <p:cNvSpPr>
            <a:spLocks noGrp="1"/>
          </p:cNvSpPr>
          <p:nvPr>
            <p:ph type="dt" idx="3"/>
          </p:nvPr>
        </p:nvSpPr>
        <p:spPr/>
        <p:txBody>
          <a:body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obj" preserve="1">
  <p:cSld name="Title,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pl-PL" sz="4400" b="0" strike="noStrike" spc="-1">
              <a:solidFill>
                <a:srgbClr val="000000"/>
              </a:solidFill>
              <a:latin typeface="Arial"/>
            </a:endParaRPr>
          </a:p>
        </p:txBody>
      </p:sp>
      <p:sp>
        <p:nvSpPr>
          <p:cNvPr id="47" name="PlaceHolder 2"/>
          <p:cNvSpPr>
            <a:spLocks noGrp="1"/>
          </p:cNvSpPr>
          <p:nvPr>
            <p:ph/>
          </p:nvPr>
        </p:nvSpPr>
        <p:spPr>
          <a:xfrm>
            <a:off x="609480" y="1604520"/>
            <a:ext cx="10972440" cy="397728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4" name="PlaceHolder 3"/>
          <p:cNvSpPr>
            <a:spLocks noGrp="1"/>
          </p:cNvSpPr>
          <p:nvPr>
            <p:ph type="ftr" idx="1"/>
          </p:nvPr>
        </p:nvSpPr>
        <p:spPr/>
        <p:txBody>
          <a:bodyPr/>
          <a:lstStyle/>
          <a:p>
            <a:r>
              <a:t>Footer</a:t>
            </a:r>
          </a:p>
        </p:txBody>
      </p:sp>
      <p:sp>
        <p:nvSpPr>
          <p:cNvPr id="5" name="PlaceHolder 4"/>
          <p:cNvSpPr>
            <a:spLocks noGrp="1"/>
          </p:cNvSpPr>
          <p:nvPr>
            <p:ph type="sldNum" idx="2"/>
          </p:nvPr>
        </p:nvSpPr>
        <p:spPr/>
        <p:txBody>
          <a:bodyPr/>
          <a:lstStyle/>
          <a:p>
            <a:fld id="{274938D9-3324-4882-9CE8-5884D22AB4F5}" type="slidenum">
              <a:t>‹#›</a:t>
            </a:fld>
            <a:endParaRPr/>
          </a:p>
        </p:txBody>
      </p:sp>
      <p:sp>
        <p:nvSpPr>
          <p:cNvPr id="6" name="PlaceHolder 5"/>
          <p:cNvSpPr>
            <a:spLocks noGrp="1"/>
          </p:cNvSpPr>
          <p:nvPr>
            <p:ph type="dt" idx="3"/>
          </p:nvPr>
        </p:nvSpPr>
        <p:spPr/>
        <p:txBody>
          <a:body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Obj" preserve="1">
  <p:cSld name="Title, 2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pl-PL" sz="4400" b="0" strike="noStrike" spc="-1">
              <a:solidFill>
                <a:srgbClr val="000000"/>
              </a:solidFill>
              <a:latin typeface="Arial"/>
            </a:endParaRPr>
          </a:p>
        </p:txBody>
      </p:sp>
      <p:sp>
        <p:nvSpPr>
          <p:cNvPr id="49"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50"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5" name="PlaceHolder 4"/>
          <p:cNvSpPr>
            <a:spLocks noGrp="1"/>
          </p:cNvSpPr>
          <p:nvPr>
            <p:ph type="ftr" idx="1"/>
          </p:nvPr>
        </p:nvSpPr>
        <p:spPr/>
        <p:txBody>
          <a:bodyPr/>
          <a:lstStyle/>
          <a:p>
            <a:r>
              <a:t>Footer</a:t>
            </a:r>
          </a:p>
        </p:txBody>
      </p:sp>
      <p:sp>
        <p:nvSpPr>
          <p:cNvPr id="6" name="PlaceHolder 5"/>
          <p:cNvSpPr>
            <a:spLocks noGrp="1"/>
          </p:cNvSpPr>
          <p:nvPr>
            <p:ph type="sldNum" idx="2"/>
          </p:nvPr>
        </p:nvSpPr>
        <p:spPr/>
        <p:txBody>
          <a:bodyPr/>
          <a:lstStyle/>
          <a:p>
            <a:fld id="{6D12DAA7-FFD3-487C-B75A-A266A72D5267}" type="slidenum">
              <a:t>‹#›</a:t>
            </a:fld>
            <a:endParaRPr/>
          </a:p>
        </p:txBody>
      </p:sp>
      <p:sp>
        <p:nvSpPr>
          <p:cNvPr id="7" name="PlaceHolder 6"/>
          <p:cNvSpPr>
            <a:spLocks noGrp="1"/>
          </p:cNvSpPr>
          <p:nvPr>
            <p:ph type="dt" idx="3"/>
          </p:nvPr>
        </p:nvSpPr>
        <p:spPr/>
        <p:txBody>
          <a:body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51"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pl-PL" sz="4400" b="0" strike="noStrike" spc="-1">
              <a:solidFill>
                <a:srgbClr val="000000"/>
              </a:solidFill>
              <a:latin typeface="Arial"/>
            </a:endParaRPr>
          </a:p>
        </p:txBody>
      </p:sp>
      <p:sp>
        <p:nvSpPr>
          <p:cNvPr id="3" name="PlaceHolder 2"/>
          <p:cNvSpPr>
            <a:spLocks noGrp="1"/>
          </p:cNvSpPr>
          <p:nvPr>
            <p:ph type="ftr" idx="1"/>
          </p:nvPr>
        </p:nvSpPr>
        <p:spPr/>
        <p:txBody>
          <a:bodyPr/>
          <a:lstStyle/>
          <a:p>
            <a:r>
              <a:t>Footer</a:t>
            </a:r>
          </a:p>
        </p:txBody>
      </p:sp>
      <p:sp>
        <p:nvSpPr>
          <p:cNvPr id="4" name="PlaceHolder 3"/>
          <p:cNvSpPr>
            <a:spLocks noGrp="1"/>
          </p:cNvSpPr>
          <p:nvPr>
            <p:ph type="sldNum" idx="2"/>
          </p:nvPr>
        </p:nvSpPr>
        <p:spPr/>
        <p:txBody>
          <a:bodyPr/>
          <a:lstStyle/>
          <a:p>
            <a:fld id="{F488D09C-CCC1-4F4D-89B5-359355CA124B}" type="slidenum">
              <a:t>‹#›</a:t>
            </a:fld>
            <a:endParaRPr/>
          </a:p>
        </p:txBody>
      </p:sp>
      <p:sp>
        <p:nvSpPr>
          <p:cNvPr id="5" name="PlaceHolder 4"/>
          <p:cNvSpPr>
            <a:spLocks noGrp="1"/>
          </p:cNvSpPr>
          <p:nvPr>
            <p:ph type="dt" idx="3"/>
          </p:nvPr>
        </p:nvSpPr>
        <p:spPr/>
        <p:txBody>
          <a:body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objOnly" preserve="1">
  <p:cSld name="Centered Text">
    <p:spTree>
      <p:nvGrpSpPr>
        <p:cNvPr id="1" name=""/>
        <p:cNvGrpSpPr/>
        <p:nvPr/>
      </p:nvGrpSpPr>
      <p:grpSpPr>
        <a:xfrm>
          <a:off x="0" y="0"/>
          <a:ext cx="0" cy="0"/>
          <a:chOff x="0" y="0"/>
          <a:chExt cx="0" cy="0"/>
        </a:xfrm>
      </p:grpSpPr>
      <p:sp>
        <p:nvSpPr>
          <p:cNvPr id="52" name="PlaceHolder 1"/>
          <p:cNvSpPr>
            <a:spLocks noGrp="1"/>
          </p:cNvSpPr>
          <p:nvPr>
            <p:ph type="subTitle"/>
          </p:nvPr>
        </p:nvSpPr>
        <p:spPr>
          <a:xfrm>
            <a:off x="609480" y="273600"/>
            <a:ext cx="10972440" cy="5307840"/>
          </a:xfrm>
          <a:prstGeom prst="rect">
            <a:avLst/>
          </a:prstGeom>
          <a:noFill/>
          <a:ln w="0">
            <a:noFill/>
          </a:ln>
        </p:spPr>
        <p:txBody>
          <a:bodyPr lIns="0" tIns="0" rIns="0" bIns="0" anchor="ctr">
            <a:noAutofit/>
          </a:bodyPr>
          <a:lstStyle/>
          <a:p>
            <a:pPr algn="ctr"/>
            <a:endParaRPr lang="pl-PL" sz="3200" b="0" strike="noStrike" spc="-1">
              <a:solidFill>
                <a:srgbClr val="000000"/>
              </a:solidFill>
              <a:latin typeface="Arial"/>
            </a:endParaRPr>
          </a:p>
        </p:txBody>
      </p:sp>
      <p:sp>
        <p:nvSpPr>
          <p:cNvPr id="3" name="PlaceHolder 2"/>
          <p:cNvSpPr>
            <a:spLocks noGrp="1"/>
          </p:cNvSpPr>
          <p:nvPr>
            <p:ph type="ftr" idx="1"/>
          </p:nvPr>
        </p:nvSpPr>
        <p:spPr/>
        <p:txBody>
          <a:bodyPr/>
          <a:lstStyle/>
          <a:p>
            <a:r>
              <a:t>Footer</a:t>
            </a:r>
          </a:p>
        </p:txBody>
      </p:sp>
      <p:sp>
        <p:nvSpPr>
          <p:cNvPr id="4" name="PlaceHolder 3"/>
          <p:cNvSpPr>
            <a:spLocks noGrp="1"/>
          </p:cNvSpPr>
          <p:nvPr>
            <p:ph type="sldNum" idx="2"/>
          </p:nvPr>
        </p:nvSpPr>
        <p:spPr/>
        <p:txBody>
          <a:bodyPr/>
          <a:lstStyle/>
          <a:p>
            <a:fld id="{846C6CBD-51F7-4A3F-B9B7-2D2F9AD2D97E}" type="slidenum">
              <a:t>‹#›</a:t>
            </a:fld>
            <a:endParaRPr/>
          </a:p>
        </p:txBody>
      </p:sp>
      <p:sp>
        <p:nvSpPr>
          <p:cNvPr id="5" name="PlaceHolder 4"/>
          <p:cNvSpPr>
            <a:spLocks noGrp="1"/>
          </p:cNvSpPr>
          <p:nvPr>
            <p:ph type="dt" idx="3"/>
          </p:nvPr>
        </p:nvSpPr>
        <p:spPr/>
        <p:txBody>
          <a:body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woObjAndObj" preserve="1">
  <p:cSld name="Title, 2 Content and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pl-PL" sz="4400" b="0" strike="noStrike" spc="-1">
              <a:solidFill>
                <a:srgbClr val="000000"/>
              </a:solidFill>
              <a:latin typeface="Arial"/>
            </a:endParaRPr>
          </a:p>
        </p:txBody>
      </p:sp>
      <p:sp>
        <p:nvSpPr>
          <p:cNvPr id="54"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55"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56"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6" name="PlaceHolder 5"/>
          <p:cNvSpPr>
            <a:spLocks noGrp="1"/>
          </p:cNvSpPr>
          <p:nvPr>
            <p:ph type="ftr" idx="1"/>
          </p:nvPr>
        </p:nvSpPr>
        <p:spPr/>
        <p:txBody>
          <a:bodyPr/>
          <a:lstStyle/>
          <a:p>
            <a:r>
              <a:t>Footer</a:t>
            </a:r>
          </a:p>
        </p:txBody>
      </p:sp>
      <p:sp>
        <p:nvSpPr>
          <p:cNvPr id="7" name="PlaceHolder 6"/>
          <p:cNvSpPr>
            <a:spLocks noGrp="1"/>
          </p:cNvSpPr>
          <p:nvPr>
            <p:ph type="sldNum" idx="2"/>
          </p:nvPr>
        </p:nvSpPr>
        <p:spPr/>
        <p:txBody>
          <a:bodyPr/>
          <a:lstStyle/>
          <a:p>
            <a:fld id="{16FE3E9E-3D75-4575-B768-54E6EDAD13E2}" type="slidenum">
              <a:t>‹#›</a:t>
            </a:fld>
            <a:endParaRPr/>
          </a:p>
        </p:txBody>
      </p:sp>
      <p:sp>
        <p:nvSpPr>
          <p:cNvPr id="8" name="PlaceHolder 7"/>
          <p:cNvSpPr>
            <a:spLocks noGrp="1"/>
          </p:cNvSpPr>
          <p:nvPr>
            <p:ph type="dt" idx="3"/>
          </p:nvPr>
        </p:nvSpPr>
        <p:spPr/>
        <p:txBody>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reserve="1">
  <p:cSld name="Title Slide">
    <p:spTree>
      <p:nvGrpSpPr>
        <p:cNvPr id="1" name=""/>
        <p:cNvGrpSpPr/>
        <p:nvPr/>
      </p:nvGrpSpPr>
      <p:grpSpPr>
        <a:xfrm>
          <a:off x="0" y="0"/>
          <a:ext cx="0" cy="0"/>
          <a:chOff x="0" y="0"/>
          <a:chExt cx="0" cy="0"/>
        </a:xfrm>
      </p:grpSpPr>
      <p:sp>
        <p:nvSpPr>
          <p:cNvPr id="3"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pl-PL" sz="4400" b="0" strike="noStrike" spc="-1">
              <a:solidFill>
                <a:srgbClr val="000000"/>
              </a:solidFill>
              <a:latin typeface="Arial"/>
            </a:endParaRPr>
          </a:p>
        </p:txBody>
      </p:sp>
      <p:sp>
        <p:nvSpPr>
          <p:cNvPr id="4" name="PlaceHolder 2"/>
          <p:cNvSpPr>
            <a:spLocks noGrp="1"/>
          </p:cNvSpPr>
          <p:nvPr>
            <p:ph type="subTitle"/>
          </p:nvPr>
        </p:nvSpPr>
        <p:spPr>
          <a:xfrm>
            <a:off x="609480" y="1604520"/>
            <a:ext cx="10972440" cy="3977280"/>
          </a:xfrm>
          <a:prstGeom prst="rect">
            <a:avLst/>
          </a:prstGeom>
          <a:noFill/>
          <a:ln w="0">
            <a:noFill/>
          </a:ln>
        </p:spPr>
        <p:txBody>
          <a:bodyPr lIns="0" tIns="0" rIns="0" bIns="0" anchor="ctr">
            <a:noAutofit/>
          </a:bodyPr>
          <a:lstStyle/>
          <a:p>
            <a:pPr indent="0" algn="ctr">
              <a:buNone/>
            </a:pPr>
            <a:endParaRPr lang="pl-PL" sz="3200" b="0" strike="noStrike" spc="-1">
              <a:solidFill>
                <a:srgbClr val="000000"/>
              </a:solidFill>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AndTwoObj" preserve="1">
  <p:cSld name="Title Content and 2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pl-PL" sz="4400" b="0" strike="noStrike" spc="-1">
              <a:solidFill>
                <a:srgbClr val="000000"/>
              </a:solidFill>
              <a:latin typeface="Arial"/>
            </a:endParaRPr>
          </a:p>
        </p:txBody>
      </p:sp>
      <p:sp>
        <p:nvSpPr>
          <p:cNvPr id="58"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59"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60" name="PlaceHolder 4"/>
          <p:cNvSpPr>
            <a:spLocks noGrp="1"/>
          </p:cNvSpPr>
          <p:nvPr>
            <p:ph/>
          </p:nvPr>
        </p:nvSpPr>
        <p:spPr>
          <a:xfrm>
            <a:off x="6231960" y="3682080"/>
            <a:ext cx="5354280" cy="189684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6" name="PlaceHolder 5"/>
          <p:cNvSpPr>
            <a:spLocks noGrp="1"/>
          </p:cNvSpPr>
          <p:nvPr>
            <p:ph type="ftr" idx="1"/>
          </p:nvPr>
        </p:nvSpPr>
        <p:spPr/>
        <p:txBody>
          <a:bodyPr/>
          <a:lstStyle/>
          <a:p>
            <a:r>
              <a:t>Footer</a:t>
            </a:r>
          </a:p>
        </p:txBody>
      </p:sp>
      <p:sp>
        <p:nvSpPr>
          <p:cNvPr id="7" name="PlaceHolder 6"/>
          <p:cNvSpPr>
            <a:spLocks noGrp="1"/>
          </p:cNvSpPr>
          <p:nvPr>
            <p:ph type="sldNum" idx="2"/>
          </p:nvPr>
        </p:nvSpPr>
        <p:spPr/>
        <p:txBody>
          <a:bodyPr/>
          <a:lstStyle/>
          <a:p>
            <a:fld id="{9614A0BC-96E9-4EBD-AFBB-3B68A028DC30}" type="slidenum">
              <a:t>‹#›</a:t>
            </a:fld>
            <a:endParaRPr/>
          </a:p>
        </p:txBody>
      </p:sp>
      <p:sp>
        <p:nvSpPr>
          <p:cNvPr id="8" name="PlaceHolder 7"/>
          <p:cNvSpPr>
            <a:spLocks noGrp="1"/>
          </p:cNvSpPr>
          <p:nvPr>
            <p:ph type="dt" idx="3"/>
          </p:nvPr>
        </p:nvSpPr>
        <p:spPr/>
        <p:txBody>
          <a:body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woObjOverTx" preserve="1">
  <p:cSld name="Title, 2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pl-PL" sz="4400" b="0" strike="noStrike" spc="-1">
              <a:solidFill>
                <a:srgbClr val="000000"/>
              </a:solidFill>
              <a:latin typeface="Arial"/>
            </a:endParaRPr>
          </a:p>
        </p:txBody>
      </p:sp>
      <p:sp>
        <p:nvSpPr>
          <p:cNvPr id="62"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63"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64" name="PlaceHolder 4"/>
          <p:cNvSpPr>
            <a:spLocks noGrp="1"/>
          </p:cNvSpPr>
          <p:nvPr>
            <p:ph/>
          </p:nvPr>
        </p:nvSpPr>
        <p:spPr>
          <a:xfrm>
            <a:off x="609480" y="3682080"/>
            <a:ext cx="10972440" cy="189684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6" name="PlaceHolder 5"/>
          <p:cNvSpPr>
            <a:spLocks noGrp="1"/>
          </p:cNvSpPr>
          <p:nvPr>
            <p:ph type="ftr" idx="1"/>
          </p:nvPr>
        </p:nvSpPr>
        <p:spPr/>
        <p:txBody>
          <a:bodyPr/>
          <a:lstStyle/>
          <a:p>
            <a:r>
              <a:t>Footer</a:t>
            </a:r>
          </a:p>
        </p:txBody>
      </p:sp>
      <p:sp>
        <p:nvSpPr>
          <p:cNvPr id="7" name="PlaceHolder 6"/>
          <p:cNvSpPr>
            <a:spLocks noGrp="1"/>
          </p:cNvSpPr>
          <p:nvPr>
            <p:ph type="sldNum" idx="2"/>
          </p:nvPr>
        </p:nvSpPr>
        <p:spPr/>
        <p:txBody>
          <a:bodyPr/>
          <a:lstStyle/>
          <a:p>
            <a:fld id="{1F82E8EE-E13D-4BDF-9C4E-66D96E99C4BC}" type="slidenum">
              <a:t>‹#›</a:t>
            </a:fld>
            <a:endParaRPr/>
          </a:p>
        </p:txBody>
      </p:sp>
      <p:sp>
        <p:nvSpPr>
          <p:cNvPr id="8" name="PlaceHolder 7"/>
          <p:cNvSpPr>
            <a:spLocks noGrp="1"/>
          </p:cNvSpPr>
          <p:nvPr>
            <p:ph type="dt" idx="3"/>
          </p:nvPr>
        </p:nvSpPr>
        <p:spPr/>
        <p:txBody>
          <a:body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objOverTx" preserve="1">
  <p:cSld name="Title,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pl-PL" sz="4400" b="0" strike="noStrike" spc="-1">
              <a:solidFill>
                <a:srgbClr val="000000"/>
              </a:solidFill>
              <a:latin typeface="Arial"/>
            </a:endParaRPr>
          </a:p>
        </p:txBody>
      </p:sp>
      <p:sp>
        <p:nvSpPr>
          <p:cNvPr id="66" name="PlaceHolder 2"/>
          <p:cNvSpPr>
            <a:spLocks noGrp="1"/>
          </p:cNvSpPr>
          <p:nvPr>
            <p:ph/>
          </p:nvPr>
        </p:nvSpPr>
        <p:spPr>
          <a:xfrm>
            <a:off x="609480" y="1604520"/>
            <a:ext cx="10972440" cy="189684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67" name="PlaceHolder 3"/>
          <p:cNvSpPr>
            <a:spLocks noGrp="1"/>
          </p:cNvSpPr>
          <p:nvPr>
            <p:ph/>
          </p:nvPr>
        </p:nvSpPr>
        <p:spPr>
          <a:xfrm>
            <a:off x="609480" y="3682080"/>
            <a:ext cx="10972440" cy="189684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5" name="PlaceHolder 4"/>
          <p:cNvSpPr>
            <a:spLocks noGrp="1"/>
          </p:cNvSpPr>
          <p:nvPr>
            <p:ph type="ftr" idx="1"/>
          </p:nvPr>
        </p:nvSpPr>
        <p:spPr/>
        <p:txBody>
          <a:bodyPr/>
          <a:lstStyle/>
          <a:p>
            <a:r>
              <a:t>Footer</a:t>
            </a:r>
          </a:p>
        </p:txBody>
      </p:sp>
      <p:sp>
        <p:nvSpPr>
          <p:cNvPr id="6" name="PlaceHolder 5"/>
          <p:cNvSpPr>
            <a:spLocks noGrp="1"/>
          </p:cNvSpPr>
          <p:nvPr>
            <p:ph type="sldNum" idx="2"/>
          </p:nvPr>
        </p:nvSpPr>
        <p:spPr/>
        <p:txBody>
          <a:bodyPr/>
          <a:lstStyle/>
          <a:p>
            <a:fld id="{DE35459C-5AC4-4C16-9220-CBCB38E3EEA5}" type="slidenum">
              <a:t>‹#›</a:t>
            </a:fld>
            <a:endParaRPr/>
          </a:p>
        </p:txBody>
      </p:sp>
      <p:sp>
        <p:nvSpPr>
          <p:cNvPr id="7" name="PlaceHolder 6"/>
          <p:cNvSpPr>
            <a:spLocks noGrp="1"/>
          </p:cNvSpPr>
          <p:nvPr>
            <p:ph type="dt" idx="3"/>
          </p:nvPr>
        </p:nvSpPr>
        <p:spPr/>
        <p:txBody>
          <a:body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fourObj" preserve="1">
  <p:cSld name="Title, 4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pl-PL" sz="4400" b="0" strike="noStrike" spc="-1">
              <a:solidFill>
                <a:srgbClr val="000000"/>
              </a:solidFill>
              <a:latin typeface="Arial"/>
            </a:endParaRPr>
          </a:p>
        </p:txBody>
      </p:sp>
      <p:sp>
        <p:nvSpPr>
          <p:cNvPr id="69"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70"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71"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72" name="PlaceHolder 5"/>
          <p:cNvSpPr>
            <a:spLocks noGrp="1"/>
          </p:cNvSpPr>
          <p:nvPr>
            <p:ph/>
          </p:nvPr>
        </p:nvSpPr>
        <p:spPr>
          <a:xfrm>
            <a:off x="6231960" y="3682080"/>
            <a:ext cx="5354280" cy="189684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7" name="PlaceHolder 6"/>
          <p:cNvSpPr>
            <a:spLocks noGrp="1"/>
          </p:cNvSpPr>
          <p:nvPr>
            <p:ph type="ftr" idx="1"/>
          </p:nvPr>
        </p:nvSpPr>
        <p:spPr/>
        <p:txBody>
          <a:bodyPr/>
          <a:lstStyle/>
          <a:p>
            <a:r>
              <a:t>Footer</a:t>
            </a:r>
          </a:p>
        </p:txBody>
      </p:sp>
      <p:sp>
        <p:nvSpPr>
          <p:cNvPr id="8" name="PlaceHolder 7"/>
          <p:cNvSpPr>
            <a:spLocks noGrp="1"/>
          </p:cNvSpPr>
          <p:nvPr>
            <p:ph type="sldNum" idx="2"/>
          </p:nvPr>
        </p:nvSpPr>
        <p:spPr/>
        <p:txBody>
          <a:bodyPr/>
          <a:lstStyle/>
          <a:p>
            <a:fld id="{D0D7F70B-DE8E-48CB-9621-A7338BBCA11F}" type="slidenum">
              <a:t>‹#›</a:t>
            </a:fld>
            <a:endParaRPr/>
          </a:p>
        </p:txBody>
      </p:sp>
      <p:sp>
        <p:nvSpPr>
          <p:cNvPr id="9" name="PlaceHolder 8"/>
          <p:cNvSpPr>
            <a:spLocks noGrp="1"/>
          </p:cNvSpPr>
          <p:nvPr>
            <p:ph type="dt" idx="3"/>
          </p:nvPr>
        </p:nvSpPr>
        <p:spPr/>
        <p:txBody>
          <a:body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blank" preserve="1">
  <p:cSld name="Title, 6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pl-PL" sz="4400" b="0" strike="noStrike" spc="-1">
              <a:solidFill>
                <a:srgbClr val="000000"/>
              </a:solidFill>
              <a:latin typeface="Arial"/>
            </a:endParaRPr>
          </a:p>
        </p:txBody>
      </p:sp>
      <p:sp>
        <p:nvSpPr>
          <p:cNvPr id="74" name="PlaceHolder 2"/>
          <p:cNvSpPr>
            <a:spLocks noGrp="1"/>
          </p:cNvSpPr>
          <p:nvPr>
            <p:ph/>
          </p:nvPr>
        </p:nvSpPr>
        <p:spPr>
          <a:xfrm>
            <a:off x="609480" y="1604520"/>
            <a:ext cx="3533040" cy="189684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75" name="PlaceHolder 3"/>
          <p:cNvSpPr>
            <a:spLocks noGrp="1"/>
          </p:cNvSpPr>
          <p:nvPr>
            <p:ph/>
          </p:nvPr>
        </p:nvSpPr>
        <p:spPr>
          <a:xfrm>
            <a:off x="4319640" y="1604520"/>
            <a:ext cx="3533040" cy="189684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76" name="PlaceHolder 4"/>
          <p:cNvSpPr>
            <a:spLocks noGrp="1"/>
          </p:cNvSpPr>
          <p:nvPr>
            <p:ph/>
          </p:nvPr>
        </p:nvSpPr>
        <p:spPr>
          <a:xfrm>
            <a:off x="8029800" y="1604520"/>
            <a:ext cx="3533040" cy="189684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77" name="PlaceHolder 5"/>
          <p:cNvSpPr>
            <a:spLocks noGrp="1"/>
          </p:cNvSpPr>
          <p:nvPr>
            <p:ph/>
          </p:nvPr>
        </p:nvSpPr>
        <p:spPr>
          <a:xfrm>
            <a:off x="609480" y="3682080"/>
            <a:ext cx="3533040" cy="189684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78" name="PlaceHolder 6"/>
          <p:cNvSpPr>
            <a:spLocks noGrp="1"/>
          </p:cNvSpPr>
          <p:nvPr>
            <p:ph/>
          </p:nvPr>
        </p:nvSpPr>
        <p:spPr>
          <a:xfrm>
            <a:off x="4319640" y="3682080"/>
            <a:ext cx="3533040" cy="189684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79" name="PlaceHolder 7"/>
          <p:cNvSpPr>
            <a:spLocks noGrp="1"/>
          </p:cNvSpPr>
          <p:nvPr>
            <p:ph/>
          </p:nvPr>
        </p:nvSpPr>
        <p:spPr>
          <a:xfrm>
            <a:off x="8029800" y="3682080"/>
            <a:ext cx="3533040" cy="189684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9" name="PlaceHolder 8"/>
          <p:cNvSpPr>
            <a:spLocks noGrp="1"/>
          </p:cNvSpPr>
          <p:nvPr>
            <p:ph type="ftr" idx="1"/>
          </p:nvPr>
        </p:nvSpPr>
        <p:spPr/>
        <p:txBody>
          <a:bodyPr/>
          <a:lstStyle/>
          <a:p>
            <a:r>
              <a:t>Footer</a:t>
            </a:r>
          </a:p>
        </p:txBody>
      </p:sp>
      <p:sp>
        <p:nvSpPr>
          <p:cNvPr id="10" name="PlaceHolder 9"/>
          <p:cNvSpPr>
            <a:spLocks noGrp="1"/>
          </p:cNvSpPr>
          <p:nvPr>
            <p:ph type="sldNum" idx="2"/>
          </p:nvPr>
        </p:nvSpPr>
        <p:spPr/>
        <p:txBody>
          <a:bodyPr/>
          <a:lstStyle/>
          <a:p>
            <a:fld id="{33A5BC08-C7C5-4162-98D5-0357431A2638}" type="slidenum">
              <a:t>‹#›</a:t>
            </a:fld>
            <a:endParaRPr/>
          </a:p>
        </p:txBody>
      </p:sp>
      <p:sp>
        <p:nvSpPr>
          <p:cNvPr id="11" name="PlaceHolder 10"/>
          <p:cNvSpPr>
            <a:spLocks noGrp="1"/>
          </p:cNvSpPr>
          <p:nvPr>
            <p:ph type="dt" idx="3"/>
          </p:nvPr>
        </p:nvSpPr>
        <p:spPr/>
        <p:txBody>
          <a:bodyPr/>
          <a:lstStyle/>
          <a:p>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4"/>
          </p:nvPr>
        </p:nvSpPr>
        <p:spPr/>
        <p:txBody>
          <a:bodyPr/>
          <a:lstStyle/>
          <a:p>
            <a:r>
              <a:t>Footer</a:t>
            </a:r>
          </a:p>
        </p:txBody>
      </p:sp>
      <p:sp>
        <p:nvSpPr>
          <p:cNvPr id="3" name="PlaceHolder 2"/>
          <p:cNvSpPr>
            <a:spLocks noGrp="1"/>
          </p:cNvSpPr>
          <p:nvPr>
            <p:ph type="sldNum" idx="5"/>
          </p:nvPr>
        </p:nvSpPr>
        <p:spPr/>
        <p:txBody>
          <a:bodyPr/>
          <a:lstStyle/>
          <a:p>
            <a:fld id="{1EFD3FFE-87B2-486C-971F-4EB848B9C74F}" type="slidenum">
              <a:t>‹#›</a:t>
            </a:fld>
            <a:endParaRPr/>
          </a:p>
        </p:txBody>
      </p:sp>
      <p:sp>
        <p:nvSpPr>
          <p:cNvPr id="4" name="PlaceHolder 3"/>
          <p:cNvSpPr>
            <a:spLocks noGrp="1"/>
          </p:cNvSpPr>
          <p:nvPr>
            <p:ph type="dt" idx="6"/>
          </p:nvPr>
        </p:nvSpPr>
        <p:spPr/>
        <p:txBody>
          <a:bodyPr/>
          <a:lstStyle/>
          <a:p>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x" preserve="1">
  <p:cSld name="Title Slide">
    <p:spTree>
      <p:nvGrpSpPr>
        <p:cNvPr id="1" name=""/>
        <p:cNvGrpSpPr/>
        <p:nvPr/>
      </p:nvGrpSpPr>
      <p:grpSpPr>
        <a:xfrm>
          <a:off x="0" y="0"/>
          <a:ext cx="0" cy="0"/>
          <a:chOff x="0" y="0"/>
          <a:chExt cx="0" cy="0"/>
        </a:xfrm>
      </p:grpSpPr>
      <p:sp>
        <p:nvSpPr>
          <p:cNvPr id="85"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pl-PL" sz="4400" b="0" strike="noStrike" spc="-1">
              <a:solidFill>
                <a:srgbClr val="000000"/>
              </a:solidFill>
              <a:latin typeface="Arial"/>
            </a:endParaRPr>
          </a:p>
        </p:txBody>
      </p:sp>
      <p:sp>
        <p:nvSpPr>
          <p:cNvPr id="86" name="PlaceHolder 2"/>
          <p:cNvSpPr>
            <a:spLocks noGrp="1"/>
          </p:cNvSpPr>
          <p:nvPr>
            <p:ph type="subTitle"/>
          </p:nvPr>
        </p:nvSpPr>
        <p:spPr>
          <a:xfrm>
            <a:off x="609480" y="1604520"/>
            <a:ext cx="10972440" cy="3977280"/>
          </a:xfrm>
          <a:prstGeom prst="rect">
            <a:avLst/>
          </a:prstGeom>
          <a:noFill/>
          <a:ln w="0">
            <a:noFill/>
          </a:ln>
        </p:spPr>
        <p:txBody>
          <a:bodyPr lIns="0" tIns="0" rIns="0" bIns="0" anchor="ctr">
            <a:noAutofit/>
          </a:bodyPr>
          <a:lstStyle/>
          <a:p>
            <a:pPr indent="0" algn="ctr">
              <a:buNone/>
            </a:pPr>
            <a:endParaRPr lang="pl-PL" sz="3200" b="0" strike="noStrike" spc="-1">
              <a:solidFill>
                <a:srgbClr val="000000"/>
              </a:solidFill>
              <a:latin typeface="Arial"/>
            </a:endParaRPr>
          </a:p>
        </p:txBody>
      </p:sp>
      <p:sp>
        <p:nvSpPr>
          <p:cNvPr id="4" name="PlaceHolder 3"/>
          <p:cNvSpPr>
            <a:spLocks noGrp="1"/>
          </p:cNvSpPr>
          <p:nvPr>
            <p:ph type="ftr" idx="4"/>
          </p:nvPr>
        </p:nvSpPr>
        <p:spPr/>
        <p:txBody>
          <a:bodyPr/>
          <a:lstStyle/>
          <a:p>
            <a:r>
              <a:t>Footer</a:t>
            </a:r>
          </a:p>
        </p:txBody>
      </p:sp>
      <p:sp>
        <p:nvSpPr>
          <p:cNvPr id="5" name="PlaceHolder 4"/>
          <p:cNvSpPr>
            <a:spLocks noGrp="1"/>
          </p:cNvSpPr>
          <p:nvPr>
            <p:ph type="sldNum" idx="5"/>
          </p:nvPr>
        </p:nvSpPr>
        <p:spPr/>
        <p:txBody>
          <a:bodyPr/>
          <a:lstStyle/>
          <a:p>
            <a:fld id="{3C3EEDC0-71E1-4826-8578-8E133D88C389}" type="slidenum">
              <a:t>‹#›</a:t>
            </a:fld>
            <a:endParaRPr/>
          </a:p>
        </p:txBody>
      </p:sp>
      <p:sp>
        <p:nvSpPr>
          <p:cNvPr id="6" name="PlaceHolder 5"/>
          <p:cNvSpPr>
            <a:spLocks noGrp="1"/>
          </p:cNvSpPr>
          <p:nvPr>
            <p:ph type="dt" idx="6"/>
          </p:nvPr>
        </p:nvSpPr>
        <p:spPr/>
        <p:txBody>
          <a:bodyPr/>
          <a:lstStyle/>
          <a:p>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obj" preserve="1">
  <p:cSld name="Title,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pl-PL" sz="4400" b="0" strike="noStrike" spc="-1">
              <a:solidFill>
                <a:srgbClr val="000000"/>
              </a:solidFill>
              <a:latin typeface="Arial"/>
            </a:endParaRPr>
          </a:p>
        </p:txBody>
      </p:sp>
      <p:sp>
        <p:nvSpPr>
          <p:cNvPr id="88" name="PlaceHolder 2"/>
          <p:cNvSpPr>
            <a:spLocks noGrp="1"/>
          </p:cNvSpPr>
          <p:nvPr>
            <p:ph/>
          </p:nvPr>
        </p:nvSpPr>
        <p:spPr>
          <a:xfrm>
            <a:off x="609480" y="1604520"/>
            <a:ext cx="10972440" cy="397728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4" name="PlaceHolder 3"/>
          <p:cNvSpPr>
            <a:spLocks noGrp="1"/>
          </p:cNvSpPr>
          <p:nvPr>
            <p:ph type="ftr" idx="4"/>
          </p:nvPr>
        </p:nvSpPr>
        <p:spPr/>
        <p:txBody>
          <a:bodyPr/>
          <a:lstStyle/>
          <a:p>
            <a:r>
              <a:t>Footer</a:t>
            </a:r>
          </a:p>
        </p:txBody>
      </p:sp>
      <p:sp>
        <p:nvSpPr>
          <p:cNvPr id="5" name="PlaceHolder 4"/>
          <p:cNvSpPr>
            <a:spLocks noGrp="1"/>
          </p:cNvSpPr>
          <p:nvPr>
            <p:ph type="sldNum" idx="5"/>
          </p:nvPr>
        </p:nvSpPr>
        <p:spPr/>
        <p:txBody>
          <a:bodyPr/>
          <a:lstStyle/>
          <a:p>
            <a:fld id="{582B771C-7751-411E-8487-3EAFF12F4FC9}" type="slidenum">
              <a:t>‹#›</a:t>
            </a:fld>
            <a:endParaRPr/>
          </a:p>
        </p:txBody>
      </p:sp>
      <p:sp>
        <p:nvSpPr>
          <p:cNvPr id="6" name="PlaceHolder 5"/>
          <p:cNvSpPr>
            <a:spLocks noGrp="1"/>
          </p:cNvSpPr>
          <p:nvPr>
            <p:ph type="dt" idx="6"/>
          </p:nvPr>
        </p:nvSpPr>
        <p:spPr/>
        <p:txBody>
          <a:bodyPr/>
          <a:lstStyle/>
          <a:p>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woObj" preserve="1">
  <p:cSld name="Title, 2 Content">
    <p:spTree>
      <p:nvGrpSpPr>
        <p:cNvPr id="1" name=""/>
        <p:cNvGrpSpPr/>
        <p:nvPr/>
      </p:nvGrpSpPr>
      <p:grpSpPr>
        <a:xfrm>
          <a:off x="0" y="0"/>
          <a:ext cx="0" cy="0"/>
          <a:chOff x="0" y="0"/>
          <a:chExt cx="0" cy="0"/>
        </a:xfrm>
      </p:grpSpPr>
      <p:sp>
        <p:nvSpPr>
          <p:cNvPr id="89"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pl-PL" sz="4400" b="0" strike="noStrike" spc="-1">
              <a:solidFill>
                <a:srgbClr val="000000"/>
              </a:solidFill>
              <a:latin typeface="Arial"/>
            </a:endParaRPr>
          </a:p>
        </p:txBody>
      </p:sp>
      <p:sp>
        <p:nvSpPr>
          <p:cNvPr id="90"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91"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5" name="PlaceHolder 4"/>
          <p:cNvSpPr>
            <a:spLocks noGrp="1"/>
          </p:cNvSpPr>
          <p:nvPr>
            <p:ph type="ftr" idx="4"/>
          </p:nvPr>
        </p:nvSpPr>
        <p:spPr/>
        <p:txBody>
          <a:bodyPr/>
          <a:lstStyle/>
          <a:p>
            <a:r>
              <a:t>Footer</a:t>
            </a:r>
          </a:p>
        </p:txBody>
      </p:sp>
      <p:sp>
        <p:nvSpPr>
          <p:cNvPr id="6" name="PlaceHolder 5"/>
          <p:cNvSpPr>
            <a:spLocks noGrp="1"/>
          </p:cNvSpPr>
          <p:nvPr>
            <p:ph type="sldNum" idx="5"/>
          </p:nvPr>
        </p:nvSpPr>
        <p:spPr/>
        <p:txBody>
          <a:bodyPr/>
          <a:lstStyle/>
          <a:p>
            <a:fld id="{85DBAE5F-0126-4D94-B3DC-E65A927A1E5A}" type="slidenum">
              <a:t>‹#›</a:t>
            </a:fld>
            <a:endParaRPr/>
          </a:p>
        </p:txBody>
      </p:sp>
      <p:sp>
        <p:nvSpPr>
          <p:cNvPr id="7" name="PlaceHolder 6"/>
          <p:cNvSpPr>
            <a:spLocks noGrp="1"/>
          </p:cNvSpPr>
          <p:nvPr>
            <p:ph type="dt" idx="6"/>
          </p:nvPr>
        </p:nvSpPr>
        <p:spPr/>
        <p:txBody>
          <a:bodyPr/>
          <a:lstStyle/>
          <a:p>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92"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pl-PL" sz="4400" b="0" strike="noStrike" spc="-1">
              <a:solidFill>
                <a:srgbClr val="000000"/>
              </a:solidFill>
              <a:latin typeface="Arial"/>
            </a:endParaRPr>
          </a:p>
        </p:txBody>
      </p:sp>
      <p:sp>
        <p:nvSpPr>
          <p:cNvPr id="3" name="PlaceHolder 2"/>
          <p:cNvSpPr>
            <a:spLocks noGrp="1"/>
          </p:cNvSpPr>
          <p:nvPr>
            <p:ph type="ftr" idx="4"/>
          </p:nvPr>
        </p:nvSpPr>
        <p:spPr/>
        <p:txBody>
          <a:bodyPr/>
          <a:lstStyle/>
          <a:p>
            <a:r>
              <a:t>Footer</a:t>
            </a:r>
          </a:p>
        </p:txBody>
      </p:sp>
      <p:sp>
        <p:nvSpPr>
          <p:cNvPr id="4" name="PlaceHolder 3"/>
          <p:cNvSpPr>
            <a:spLocks noGrp="1"/>
          </p:cNvSpPr>
          <p:nvPr>
            <p:ph type="sldNum" idx="5"/>
          </p:nvPr>
        </p:nvSpPr>
        <p:spPr/>
        <p:txBody>
          <a:bodyPr/>
          <a:lstStyle/>
          <a:p>
            <a:fld id="{5E631DCC-6790-4256-B905-21871803D5CE}" type="slidenum">
              <a:t>‹#›</a:t>
            </a:fld>
            <a:endParaRPr/>
          </a:p>
        </p:txBody>
      </p:sp>
      <p:sp>
        <p:nvSpPr>
          <p:cNvPr id="5" name="PlaceHolder 4"/>
          <p:cNvSpPr>
            <a:spLocks noGrp="1"/>
          </p:cNvSpPr>
          <p:nvPr>
            <p:ph type="dt" idx="6"/>
          </p:nvPr>
        </p:nvSpPr>
        <p:spPr/>
        <p:txBody>
          <a:body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itle, Content">
    <p:spTree>
      <p:nvGrpSpPr>
        <p:cNvPr id="1" name=""/>
        <p:cNvGrpSpPr/>
        <p:nvPr/>
      </p:nvGrpSpPr>
      <p:grpSpPr>
        <a:xfrm>
          <a:off x="0" y="0"/>
          <a:ext cx="0" cy="0"/>
          <a:chOff x="0" y="0"/>
          <a:chExt cx="0" cy="0"/>
        </a:xfrm>
      </p:grpSpPr>
      <p:sp>
        <p:nvSpPr>
          <p:cNvPr id="5"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pl-PL" sz="4400" b="0" strike="noStrike" spc="-1">
              <a:solidFill>
                <a:srgbClr val="000000"/>
              </a:solidFill>
              <a:latin typeface="Arial"/>
            </a:endParaRPr>
          </a:p>
        </p:txBody>
      </p:sp>
      <p:sp>
        <p:nvSpPr>
          <p:cNvPr id="6" name="PlaceHolder 2"/>
          <p:cNvSpPr>
            <a:spLocks noGrp="1"/>
          </p:cNvSpPr>
          <p:nvPr>
            <p:ph/>
          </p:nvPr>
        </p:nvSpPr>
        <p:spPr>
          <a:xfrm>
            <a:off x="609480" y="1604520"/>
            <a:ext cx="10972440" cy="397728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Only" preserve="1">
  <p:cSld name="Centered Text">
    <p:spTree>
      <p:nvGrpSpPr>
        <p:cNvPr id="1" name=""/>
        <p:cNvGrpSpPr/>
        <p:nvPr/>
      </p:nvGrpSpPr>
      <p:grpSpPr>
        <a:xfrm>
          <a:off x="0" y="0"/>
          <a:ext cx="0" cy="0"/>
          <a:chOff x="0" y="0"/>
          <a:chExt cx="0" cy="0"/>
        </a:xfrm>
      </p:grpSpPr>
      <p:sp>
        <p:nvSpPr>
          <p:cNvPr id="93" name="PlaceHolder 1"/>
          <p:cNvSpPr>
            <a:spLocks noGrp="1"/>
          </p:cNvSpPr>
          <p:nvPr>
            <p:ph type="subTitle"/>
          </p:nvPr>
        </p:nvSpPr>
        <p:spPr>
          <a:xfrm>
            <a:off x="609480" y="273600"/>
            <a:ext cx="10972440" cy="5307840"/>
          </a:xfrm>
          <a:prstGeom prst="rect">
            <a:avLst/>
          </a:prstGeom>
          <a:noFill/>
          <a:ln w="0">
            <a:noFill/>
          </a:ln>
        </p:spPr>
        <p:txBody>
          <a:bodyPr lIns="0" tIns="0" rIns="0" bIns="0" anchor="ctr">
            <a:noAutofit/>
          </a:bodyPr>
          <a:lstStyle/>
          <a:p>
            <a:pPr algn="ctr"/>
            <a:endParaRPr lang="pl-PL" sz="3200" b="0" strike="noStrike" spc="-1">
              <a:solidFill>
                <a:srgbClr val="000000"/>
              </a:solidFill>
              <a:latin typeface="Arial"/>
            </a:endParaRPr>
          </a:p>
        </p:txBody>
      </p:sp>
      <p:sp>
        <p:nvSpPr>
          <p:cNvPr id="3" name="PlaceHolder 2"/>
          <p:cNvSpPr>
            <a:spLocks noGrp="1"/>
          </p:cNvSpPr>
          <p:nvPr>
            <p:ph type="ftr" idx="4"/>
          </p:nvPr>
        </p:nvSpPr>
        <p:spPr/>
        <p:txBody>
          <a:bodyPr/>
          <a:lstStyle/>
          <a:p>
            <a:r>
              <a:t>Footer</a:t>
            </a:r>
          </a:p>
        </p:txBody>
      </p:sp>
      <p:sp>
        <p:nvSpPr>
          <p:cNvPr id="4" name="PlaceHolder 3"/>
          <p:cNvSpPr>
            <a:spLocks noGrp="1"/>
          </p:cNvSpPr>
          <p:nvPr>
            <p:ph type="sldNum" idx="5"/>
          </p:nvPr>
        </p:nvSpPr>
        <p:spPr/>
        <p:txBody>
          <a:bodyPr/>
          <a:lstStyle/>
          <a:p>
            <a:fld id="{58B0EB5A-86F0-4347-AE0D-571DEF91F883}" type="slidenum">
              <a:t>‹#›</a:t>
            </a:fld>
            <a:endParaRPr/>
          </a:p>
        </p:txBody>
      </p:sp>
      <p:sp>
        <p:nvSpPr>
          <p:cNvPr id="5" name="PlaceHolder 4"/>
          <p:cNvSpPr>
            <a:spLocks noGrp="1"/>
          </p:cNvSpPr>
          <p:nvPr>
            <p:ph type="dt" idx="6"/>
          </p:nvPr>
        </p:nvSpPr>
        <p:spPr/>
        <p:txBody>
          <a:bodyPr/>
          <a:lstStyle/>
          <a:p>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woObjAndObj" preserve="1">
  <p:cSld name="Title, 2 Content and Content">
    <p:spTree>
      <p:nvGrpSpPr>
        <p:cNvPr id="1" name=""/>
        <p:cNvGrpSpPr/>
        <p:nvPr/>
      </p:nvGrpSpPr>
      <p:grpSpPr>
        <a:xfrm>
          <a:off x="0" y="0"/>
          <a:ext cx="0" cy="0"/>
          <a:chOff x="0" y="0"/>
          <a:chExt cx="0" cy="0"/>
        </a:xfrm>
      </p:grpSpPr>
      <p:sp>
        <p:nvSpPr>
          <p:cNvPr id="94"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pl-PL" sz="4400" b="0" strike="noStrike" spc="-1">
              <a:solidFill>
                <a:srgbClr val="000000"/>
              </a:solidFill>
              <a:latin typeface="Arial"/>
            </a:endParaRPr>
          </a:p>
        </p:txBody>
      </p:sp>
      <p:sp>
        <p:nvSpPr>
          <p:cNvPr id="95"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96"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97"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6" name="PlaceHolder 5"/>
          <p:cNvSpPr>
            <a:spLocks noGrp="1"/>
          </p:cNvSpPr>
          <p:nvPr>
            <p:ph type="ftr" idx="4"/>
          </p:nvPr>
        </p:nvSpPr>
        <p:spPr/>
        <p:txBody>
          <a:bodyPr/>
          <a:lstStyle/>
          <a:p>
            <a:r>
              <a:t>Footer</a:t>
            </a:r>
          </a:p>
        </p:txBody>
      </p:sp>
      <p:sp>
        <p:nvSpPr>
          <p:cNvPr id="7" name="PlaceHolder 6"/>
          <p:cNvSpPr>
            <a:spLocks noGrp="1"/>
          </p:cNvSpPr>
          <p:nvPr>
            <p:ph type="sldNum" idx="5"/>
          </p:nvPr>
        </p:nvSpPr>
        <p:spPr/>
        <p:txBody>
          <a:bodyPr/>
          <a:lstStyle/>
          <a:p>
            <a:fld id="{8668A7B3-D6B9-46C4-B1E6-0E965F1B532D}" type="slidenum">
              <a:t>‹#›</a:t>
            </a:fld>
            <a:endParaRPr/>
          </a:p>
        </p:txBody>
      </p:sp>
      <p:sp>
        <p:nvSpPr>
          <p:cNvPr id="8" name="PlaceHolder 7"/>
          <p:cNvSpPr>
            <a:spLocks noGrp="1"/>
          </p:cNvSpPr>
          <p:nvPr>
            <p:ph type="dt" idx="6"/>
          </p:nvPr>
        </p:nvSpPr>
        <p:spPr/>
        <p:txBody>
          <a:bodyPr/>
          <a:lstStyle/>
          <a:p>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objAndTwoObj" preserve="1">
  <p:cSld name="Title Content and 2 Content">
    <p:spTree>
      <p:nvGrpSpPr>
        <p:cNvPr id="1" name=""/>
        <p:cNvGrpSpPr/>
        <p:nvPr/>
      </p:nvGrpSpPr>
      <p:grpSpPr>
        <a:xfrm>
          <a:off x="0" y="0"/>
          <a:ext cx="0" cy="0"/>
          <a:chOff x="0" y="0"/>
          <a:chExt cx="0" cy="0"/>
        </a:xfrm>
      </p:grpSpPr>
      <p:sp>
        <p:nvSpPr>
          <p:cNvPr id="98"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pl-PL" sz="4400" b="0" strike="noStrike" spc="-1">
              <a:solidFill>
                <a:srgbClr val="000000"/>
              </a:solidFill>
              <a:latin typeface="Arial"/>
            </a:endParaRPr>
          </a:p>
        </p:txBody>
      </p:sp>
      <p:sp>
        <p:nvSpPr>
          <p:cNvPr id="99"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100"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101" name="PlaceHolder 4"/>
          <p:cNvSpPr>
            <a:spLocks noGrp="1"/>
          </p:cNvSpPr>
          <p:nvPr>
            <p:ph/>
          </p:nvPr>
        </p:nvSpPr>
        <p:spPr>
          <a:xfrm>
            <a:off x="6231960" y="3682080"/>
            <a:ext cx="5354280" cy="189684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6" name="PlaceHolder 5"/>
          <p:cNvSpPr>
            <a:spLocks noGrp="1"/>
          </p:cNvSpPr>
          <p:nvPr>
            <p:ph type="ftr" idx="4"/>
          </p:nvPr>
        </p:nvSpPr>
        <p:spPr/>
        <p:txBody>
          <a:bodyPr/>
          <a:lstStyle/>
          <a:p>
            <a:r>
              <a:t>Footer</a:t>
            </a:r>
          </a:p>
        </p:txBody>
      </p:sp>
      <p:sp>
        <p:nvSpPr>
          <p:cNvPr id="7" name="PlaceHolder 6"/>
          <p:cNvSpPr>
            <a:spLocks noGrp="1"/>
          </p:cNvSpPr>
          <p:nvPr>
            <p:ph type="sldNum" idx="5"/>
          </p:nvPr>
        </p:nvSpPr>
        <p:spPr/>
        <p:txBody>
          <a:bodyPr/>
          <a:lstStyle/>
          <a:p>
            <a:fld id="{73239606-DDE8-48A8-BAFC-DCF7078721EB}" type="slidenum">
              <a:t>‹#›</a:t>
            </a:fld>
            <a:endParaRPr/>
          </a:p>
        </p:txBody>
      </p:sp>
      <p:sp>
        <p:nvSpPr>
          <p:cNvPr id="8" name="PlaceHolder 7"/>
          <p:cNvSpPr>
            <a:spLocks noGrp="1"/>
          </p:cNvSpPr>
          <p:nvPr>
            <p:ph type="dt" idx="6"/>
          </p:nvPr>
        </p:nvSpPr>
        <p:spPr/>
        <p:txBody>
          <a:bodyPr/>
          <a:lstStyle/>
          <a:p>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woObjOverTx" preserve="1">
  <p:cSld name="Title, 2 Content over Content">
    <p:spTree>
      <p:nvGrpSpPr>
        <p:cNvPr id="1" name=""/>
        <p:cNvGrpSpPr/>
        <p:nvPr/>
      </p:nvGrpSpPr>
      <p:grpSpPr>
        <a:xfrm>
          <a:off x="0" y="0"/>
          <a:ext cx="0" cy="0"/>
          <a:chOff x="0" y="0"/>
          <a:chExt cx="0" cy="0"/>
        </a:xfrm>
      </p:grpSpPr>
      <p:sp>
        <p:nvSpPr>
          <p:cNvPr id="102"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pl-PL" sz="4400" b="0" strike="noStrike" spc="-1">
              <a:solidFill>
                <a:srgbClr val="000000"/>
              </a:solidFill>
              <a:latin typeface="Arial"/>
            </a:endParaRPr>
          </a:p>
        </p:txBody>
      </p:sp>
      <p:sp>
        <p:nvSpPr>
          <p:cNvPr id="103"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104"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105" name="PlaceHolder 4"/>
          <p:cNvSpPr>
            <a:spLocks noGrp="1"/>
          </p:cNvSpPr>
          <p:nvPr>
            <p:ph/>
          </p:nvPr>
        </p:nvSpPr>
        <p:spPr>
          <a:xfrm>
            <a:off x="609480" y="3682080"/>
            <a:ext cx="10972440" cy="189684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6" name="PlaceHolder 5"/>
          <p:cNvSpPr>
            <a:spLocks noGrp="1"/>
          </p:cNvSpPr>
          <p:nvPr>
            <p:ph type="ftr" idx="4"/>
          </p:nvPr>
        </p:nvSpPr>
        <p:spPr/>
        <p:txBody>
          <a:bodyPr/>
          <a:lstStyle/>
          <a:p>
            <a:r>
              <a:t>Footer</a:t>
            </a:r>
          </a:p>
        </p:txBody>
      </p:sp>
      <p:sp>
        <p:nvSpPr>
          <p:cNvPr id="7" name="PlaceHolder 6"/>
          <p:cNvSpPr>
            <a:spLocks noGrp="1"/>
          </p:cNvSpPr>
          <p:nvPr>
            <p:ph type="sldNum" idx="5"/>
          </p:nvPr>
        </p:nvSpPr>
        <p:spPr/>
        <p:txBody>
          <a:bodyPr/>
          <a:lstStyle/>
          <a:p>
            <a:fld id="{FCB6147C-0F88-4B93-9879-774470AF06B8}" type="slidenum">
              <a:t>‹#›</a:t>
            </a:fld>
            <a:endParaRPr/>
          </a:p>
        </p:txBody>
      </p:sp>
      <p:sp>
        <p:nvSpPr>
          <p:cNvPr id="8" name="PlaceHolder 7"/>
          <p:cNvSpPr>
            <a:spLocks noGrp="1"/>
          </p:cNvSpPr>
          <p:nvPr>
            <p:ph type="dt" idx="6"/>
          </p:nvPr>
        </p:nvSpPr>
        <p:spPr/>
        <p:txBody>
          <a:bodyPr/>
          <a:lstStyle/>
          <a:p>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objOverTx" preserve="1">
  <p:cSld name="Title, Content over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pl-PL" sz="4400" b="0" strike="noStrike" spc="-1">
              <a:solidFill>
                <a:srgbClr val="000000"/>
              </a:solidFill>
              <a:latin typeface="Arial"/>
            </a:endParaRPr>
          </a:p>
        </p:txBody>
      </p:sp>
      <p:sp>
        <p:nvSpPr>
          <p:cNvPr id="107" name="PlaceHolder 2"/>
          <p:cNvSpPr>
            <a:spLocks noGrp="1"/>
          </p:cNvSpPr>
          <p:nvPr>
            <p:ph/>
          </p:nvPr>
        </p:nvSpPr>
        <p:spPr>
          <a:xfrm>
            <a:off x="609480" y="1604520"/>
            <a:ext cx="10972440" cy="189684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108" name="PlaceHolder 3"/>
          <p:cNvSpPr>
            <a:spLocks noGrp="1"/>
          </p:cNvSpPr>
          <p:nvPr>
            <p:ph/>
          </p:nvPr>
        </p:nvSpPr>
        <p:spPr>
          <a:xfrm>
            <a:off x="609480" y="3682080"/>
            <a:ext cx="10972440" cy="189684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5" name="PlaceHolder 4"/>
          <p:cNvSpPr>
            <a:spLocks noGrp="1"/>
          </p:cNvSpPr>
          <p:nvPr>
            <p:ph type="ftr" idx="4"/>
          </p:nvPr>
        </p:nvSpPr>
        <p:spPr/>
        <p:txBody>
          <a:bodyPr/>
          <a:lstStyle/>
          <a:p>
            <a:r>
              <a:t>Footer</a:t>
            </a:r>
          </a:p>
        </p:txBody>
      </p:sp>
      <p:sp>
        <p:nvSpPr>
          <p:cNvPr id="6" name="PlaceHolder 5"/>
          <p:cNvSpPr>
            <a:spLocks noGrp="1"/>
          </p:cNvSpPr>
          <p:nvPr>
            <p:ph type="sldNum" idx="5"/>
          </p:nvPr>
        </p:nvSpPr>
        <p:spPr/>
        <p:txBody>
          <a:bodyPr/>
          <a:lstStyle/>
          <a:p>
            <a:fld id="{901E30BA-4257-4D59-AC28-75A67A45BC5B}" type="slidenum">
              <a:t>‹#›</a:t>
            </a:fld>
            <a:endParaRPr/>
          </a:p>
        </p:txBody>
      </p:sp>
      <p:sp>
        <p:nvSpPr>
          <p:cNvPr id="7" name="PlaceHolder 6"/>
          <p:cNvSpPr>
            <a:spLocks noGrp="1"/>
          </p:cNvSpPr>
          <p:nvPr>
            <p:ph type="dt" idx="6"/>
          </p:nvPr>
        </p:nvSpPr>
        <p:spPr/>
        <p:txBody>
          <a:bodyPr/>
          <a:lstStyle/>
          <a:p>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fourObj" preserve="1">
  <p:cSld name="Title, 4 Content">
    <p:spTree>
      <p:nvGrpSpPr>
        <p:cNvPr id="1" name=""/>
        <p:cNvGrpSpPr/>
        <p:nvPr/>
      </p:nvGrpSpPr>
      <p:grpSpPr>
        <a:xfrm>
          <a:off x="0" y="0"/>
          <a:ext cx="0" cy="0"/>
          <a:chOff x="0" y="0"/>
          <a:chExt cx="0" cy="0"/>
        </a:xfrm>
      </p:grpSpPr>
      <p:sp>
        <p:nvSpPr>
          <p:cNvPr id="109"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pl-PL" sz="4400" b="0" strike="noStrike" spc="-1">
              <a:solidFill>
                <a:srgbClr val="000000"/>
              </a:solidFill>
              <a:latin typeface="Arial"/>
            </a:endParaRPr>
          </a:p>
        </p:txBody>
      </p:sp>
      <p:sp>
        <p:nvSpPr>
          <p:cNvPr id="110"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111"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112"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113" name="PlaceHolder 5"/>
          <p:cNvSpPr>
            <a:spLocks noGrp="1"/>
          </p:cNvSpPr>
          <p:nvPr>
            <p:ph/>
          </p:nvPr>
        </p:nvSpPr>
        <p:spPr>
          <a:xfrm>
            <a:off x="6231960" y="3682080"/>
            <a:ext cx="5354280" cy="189684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7" name="PlaceHolder 6"/>
          <p:cNvSpPr>
            <a:spLocks noGrp="1"/>
          </p:cNvSpPr>
          <p:nvPr>
            <p:ph type="ftr" idx="4"/>
          </p:nvPr>
        </p:nvSpPr>
        <p:spPr/>
        <p:txBody>
          <a:bodyPr/>
          <a:lstStyle/>
          <a:p>
            <a:r>
              <a:t>Footer</a:t>
            </a:r>
          </a:p>
        </p:txBody>
      </p:sp>
      <p:sp>
        <p:nvSpPr>
          <p:cNvPr id="8" name="PlaceHolder 7"/>
          <p:cNvSpPr>
            <a:spLocks noGrp="1"/>
          </p:cNvSpPr>
          <p:nvPr>
            <p:ph type="sldNum" idx="5"/>
          </p:nvPr>
        </p:nvSpPr>
        <p:spPr/>
        <p:txBody>
          <a:bodyPr/>
          <a:lstStyle/>
          <a:p>
            <a:fld id="{18C8BFDA-2292-48E9-9641-C7C473263CF9}" type="slidenum">
              <a:t>‹#›</a:t>
            </a:fld>
            <a:endParaRPr/>
          </a:p>
        </p:txBody>
      </p:sp>
      <p:sp>
        <p:nvSpPr>
          <p:cNvPr id="9" name="PlaceHolder 8"/>
          <p:cNvSpPr>
            <a:spLocks noGrp="1"/>
          </p:cNvSpPr>
          <p:nvPr>
            <p:ph type="dt" idx="6"/>
          </p:nvPr>
        </p:nvSpPr>
        <p:spPr/>
        <p:txBody>
          <a:bodyPr/>
          <a:lstStyle/>
          <a:p>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blank" preserve="1">
  <p:cSld name="Title, 6 Content">
    <p:spTree>
      <p:nvGrpSpPr>
        <p:cNvPr id="1" name=""/>
        <p:cNvGrpSpPr/>
        <p:nvPr/>
      </p:nvGrpSpPr>
      <p:grpSpPr>
        <a:xfrm>
          <a:off x="0" y="0"/>
          <a:ext cx="0" cy="0"/>
          <a:chOff x="0" y="0"/>
          <a:chExt cx="0" cy="0"/>
        </a:xfrm>
      </p:grpSpPr>
      <p:sp>
        <p:nvSpPr>
          <p:cNvPr id="114"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pl-PL" sz="4400" b="0" strike="noStrike" spc="-1">
              <a:solidFill>
                <a:srgbClr val="000000"/>
              </a:solidFill>
              <a:latin typeface="Arial"/>
            </a:endParaRPr>
          </a:p>
        </p:txBody>
      </p:sp>
      <p:sp>
        <p:nvSpPr>
          <p:cNvPr id="115" name="PlaceHolder 2"/>
          <p:cNvSpPr>
            <a:spLocks noGrp="1"/>
          </p:cNvSpPr>
          <p:nvPr>
            <p:ph/>
          </p:nvPr>
        </p:nvSpPr>
        <p:spPr>
          <a:xfrm>
            <a:off x="609480" y="1604520"/>
            <a:ext cx="3533040" cy="189684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116" name="PlaceHolder 3"/>
          <p:cNvSpPr>
            <a:spLocks noGrp="1"/>
          </p:cNvSpPr>
          <p:nvPr>
            <p:ph/>
          </p:nvPr>
        </p:nvSpPr>
        <p:spPr>
          <a:xfrm>
            <a:off x="4319640" y="1604520"/>
            <a:ext cx="3533040" cy="189684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117" name="PlaceHolder 4"/>
          <p:cNvSpPr>
            <a:spLocks noGrp="1"/>
          </p:cNvSpPr>
          <p:nvPr>
            <p:ph/>
          </p:nvPr>
        </p:nvSpPr>
        <p:spPr>
          <a:xfrm>
            <a:off x="8029800" y="1604520"/>
            <a:ext cx="3533040" cy="189684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118" name="PlaceHolder 5"/>
          <p:cNvSpPr>
            <a:spLocks noGrp="1"/>
          </p:cNvSpPr>
          <p:nvPr>
            <p:ph/>
          </p:nvPr>
        </p:nvSpPr>
        <p:spPr>
          <a:xfrm>
            <a:off x="609480" y="3682080"/>
            <a:ext cx="3533040" cy="189684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119" name="PlaceHolder 6"/>
          <p:cNvSpPr>
            <a:spLocks noGrp="1"/>
          </p:cNvSpPr>
          <p:nvPr>
            <p:ph/>
          </p:nvPr>
        </p:nvSpPr>
        <p:spPr>
          <a:xfrm>
            <a:off x="4319640" y="3682080"/>
            <a:ext cx="3533040" cy="189684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120" name="PlaceHolder 7"/>
          <p:cNvSpPr>
            <a:spLocks noGrp="1"/>
          </p:cNvSpPr>
          <p:nvPr>
            <p:ph/>
          </p:nvPr>
        </p:nvSpPr>
        <p:spPr>
          <a:xfrm>
            <a:off x="8029800" y="3682080"/>
            <a:ext cx="3533040" cy="189684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9" name="PlaceHolder 8"/>
          <p:cNvSpPr>
            <a:spLocks noGrp="1"/>
          </p:cNvSpPr>
          <p:nvPr>
            <p:ph type="ftr" idx="4"/>
          </p:nvPr>
        </p:nvSpPr>
        <p:spPr/>
        <p:txBody>
          <a:bodyPr/>
          <a:lstStyle/>
          <a:p>
            <a:r>
              <a:t>Footer</a:t>
            </a:r>
          </a:p>
        </p:txBody>
      </p:sp>
      <p:sp>
        <p:nvSpPr>
          <p:cNvPr id="10" name="PlaceHolder 9"/>
          <p:cNvSpPr>
            <a:spLocks noGrp="1"/>
          </p:cNvSpPr>
          <p:nvPr>
            <p:ph type="sldNum" idx="5"/>
          </p:nvPr>
        </p:nvSpPr>
        <p:spPr/>
        <p:txBody>
          <a:bodyPr/>
          <a:lstStyle/>
          <a:p>
            <a:fld id="{8CB29878-6E31-45BE-8592-C200DA7633BE}" type="slidenum">
              <a:t>‹#›</a:t>
            </a:fld>
            <a:endParaRPr/>
          </a:p>
        </p:txBody>
      </p:sp>
      <p:sp>
        <p:nvSpPr>
          <p:cNvPr id="11" name="PlaceHolder 10"/>
          <p:cNvSpPr>
            <a:spLocks noGrp="1"/>
          </p:cNvSpPr>
          <p:nvPr>
            <p:ph type="dt" idx="6"/>
          </p:nvPr>
        </p:nvSpPr>
        <p:spPr/>
        <p:txBody>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itle, 2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pl-PL" sz="4400" b="0" strike="noStrike" spc="-1">
              <a:solidFill>
                <a:srgbClr val="000000"/>
              </a:solidFill>
              <a:latin typeface="Arial"/>
            </a:endParaRPr>
          </a:p>
        </p:txBody>
      </p:sp>
      <p:sp>
        <p:nvSpPr>
          <p:cNvPr id="8"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9"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10"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pl-PL" sz="4400" b="0" strike="noStrike" spc="-1">
              <a:solidFill>
                <a:srgbClr val="000000"/>
              </a:solid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objOnly" preserve="1">
  <p:cSld name="Centered Text">
    <p:spTree>
      <p:nvGrpSpPr>
        <p:cNvPr id="1" name=""/>
        <p:cNvGrpSpPr/>
        <p:nvPr/>
      </p:nvGrpSpPr>
      <p:grpSpPr>
        <a:xfrm>
          <a:off x="0" y="0"/>
          <a:ext cx="0" cy="0"/>
          <a:chOff x="0" y="0"/>
          <a:chExt cx="0" cy="0"/>
        </a:xfrm>
      </p:grpSpPr>
      <p:sp>
        <p:nvSpPr>
          <p:cNvPr id="11" name="PlaceHolder 1"/>
          <p:cNvSpPr>
            <a:spLocks noGrp="1"/>
          </p:cNvSpPr>
          <p:nvPr>
            <p:ph type="subTitle"/>
          </p:nvPr>
        </p:nvSpPr>
        <p:spPr>
          <a:xfrm>
            <a:off x="609480" y="273600"/>
            <a:ext cx="10972440" cy="5307840"/>
          </a:xfrm>
          <a:prstGeom prst="rect">
            <a:avLst/>
          </a:prstGeom>
          <a:noFill/>
          <a:ln w="0">
            <a:noFill/>
          </a:ln>
        </p:spPr>
        <p:txBody>
          <a:bodyPr lIns="0" tIns="0" rIns="0" bIns="0" anchor="ctr">
            <a:noAutofit/>
          </a:bodyPr>
          <a:lstStyle/>
          <a:p>
            <a:pPr algn="ctr"/>
            <a:endParaRPr lang="pl-PL" sz="3200" b="0" strike="noStrike" spc="-1">
              <a:solidFill>
                <a:srgbClr val="000000"/>
              </a:solid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woObjAndObj" preserve="1">
  <p:cSld name="Title, 2 Content and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pl-PL" sz="4400" b="0" strike="noStrike" spc="-1">
              <a:solidFill>
                <a:srgbClr val="000000"/>
              </a:solidFill>
              <a:latin typeface="Arial"/>
            </a:endParaRPr>
          </a:p>
        </p:txBody>
      </p:sp>
      <p:sp>
        <p:nvSpPr>
          <p:cNvPr id="13"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14"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15"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AndTwoObj" preserve="1">
  <p:cSld name="Title Content and 2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pl-PL" sz="4400" b="0" strike="noStrike" spc="-1">
              <a:solidFill>
                <a:srgbClr val="000000"/>
              </a:solidFill>
              <a:latin typeface="Arial"/>
            </a:endParaRPr>
          </a:p>
        </p:txBody>
      </p:sp>
      <p:sp>
        <p:nvSpPr>
          <p:cNvPr id="17"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18"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19" name="PlaceHolder 4"/>
          <p:cNvSpPr>
            <a:spLocks noGrp="1"/>
          </p:cNvSpPr>
          <p:nvPr>
            <p:ph/>
          </p:nvPr>
        </p:nvSpPr>
        <p:spPr>
          <a:xfrm>
            <a:off x="6231960" y="3682080"/>
            <a:ext cx="5354280" cy="189684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woObjOverTx" preserve="1">
  <p:cSld name="Title, 2 Content over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pl-PL" sz="4400" b="0" strike="noStrike" spc="-1">
              <a:solidFill>
                <a:srgbClr val="000000"/>
              </a:solidFill>
              <a:latin typeface="Arial"/>
            </a:endParaRPr>
          </a:p>
        </p:txBody>
      </p:sp>
      <p:sp>
        <p:nvSpPr>
          <p:cNvPr id="21"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22"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
        <p:nvSpPr>
          <p:cNvPr id="23" name="PlaceHolder 4"/>
          <p:cNvSpPr>
            <a:spLocks noGrp="1"/>
          </p:cNvSpPr>
          <p:nvPr>
            <p:ph/>
          </p:nvPr>
        </p:nvSpPr>
        <p:spPr>
          <a:xfrm>
            <a:off x="609480" y="3682080"/>
            <a:ext cx="10972440" cy="1896840"/>
          </a:xfrm>
          <a:prstGeom prst="rect">
            <a:avLst/>
          </a:prstGeom>
          <a:noFill/>
          <a:ln w="0">
            <a:noFill/>
          </a:ln>
        </p:spPr>
        <p:txBody>
          <a:bodyPr lIns="0" tIns="0" rIns="0" bIns="0" anchor="t">
            <a:normAutofit/>
          </a:bodyPr>
          <a:lstStyle/>
          <a:p>
            <a:pPr indent="0">
              <a:spcBef>
                <a:spcPts val="1417"/>
              </a:spcBef>
              <a:buNone/>
            </a:pPr>
            <a:endParaRPr lang="pl-PL" sz="3200" b="0" strike="noStrike" spc="-1">
              <a:solidFill>
                <a:srgbClr val="000000"/>
              </a:solid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lum/>
          </a:blip>
          <a:srcRect/>
          <a:stretch>
            <a:fillRect/>
          </a:stretch>
        </a:blipFill>
        <a:effectLst/>
      </p:bgPr>
    </p:bg>
    <p:spTree>
      <p:nvGrpSpPr>
        <p:cNvPr id="1" name=""/>
        <p:cNvGrpSpPr/>
        <p:nvPr/>
      </p:nvGrpSpPr>
      <p:grpSpPr>
        <a:xfrm>
          <a:off x="0" y="0"/>
          <a:ext cx="0" cy="0"/>
          <a:chOff x="0" y="0"/>
          <a:chExt cx="0" cy="0"/>
        </a:xfrm>
      </p:grpSpPr>
      <p:pic>
        <p:nvPicPr>
          <p:cNvPr id="3" name="Obraz 2"/>
          <p:cNvPicPr/>
          <p:nvPr/>
        </p:nvPicPr>
        <p:blipFill>
          <a:blip r:embed="rId15"/>
          <a:stretch/>
        </p:blipFill>
        <p:spPr>
          <a:xfrm>
            <a:off x="27360" y="18000"/>
            <a:ext cx="12191400" cy="6857640"/>
          </a:xfrm>
          <a:prstGeom prst="rect">
            <a:avLst/>
          </a:prstGeom>
          <a:ln w="0">
            <a:noFill/>
          </a:ln>
        </p:spPr>
      </p:pic>
      <p:sp>
        <p:nvSpPr>
          <p:cNvPr id="4"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r>
              <a:rPr lang="pl-PL" sz="4400" b="0" strike="noStrike" spc="-1">
                <a:solidFill>
                  <a:srgbClr val="000000"/>
                </a:solidFill>
                <a:latin typeface="Arial"/>
              </a:rPr>
              <a:t>Kliknij, aby edytować format tekstu tytułu</a:t>
            </a:r>
          </a:p>
        </p:txBody>
      </p:sp>
      <p:sp>
        <p:nvSpPr>
          <p:cNvPr id="2" name="PlaceHolder 2"/>
          <p:cNvSpPr>
            <a:spLocks noGrp="1"/>
          </p:cNvSpPr>
          <p:nvPr>
            <p:ph type="body"/>
          </p:nvPr>
        </p:nvSpPr>
        <p:spPr>
          <a:xfrm>
            <a:off x="609480" y="1604520"/>
            <a:ext cx="10972440" cy="397728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pl-PL" sz="3200" b="0" strike="noStrike" spc="-1">
                <a:solidFill>
                  <a:srgbClr val="000000"/>
                </a:solidFill>
                <a:latin typeface="Arial"/>
              </a:rPr>
              <a:t>Kliknij, aby edytować format tekstu konspektu</a:t>
            </a:r>
          </a:p>
          <a:p>
            <a:pPr marL="864000" lvl="1" indent="-324000">
              <a:spcBef>
                <a:spcPts val="1134"/>
              </a:spcBef>
              <a:buClr>
                <a:srgbClr val="000000"/>
              </a:buClr>
              <a:buSzPct val="75000"/>
              <a:buFont typeface="Symbol" charset="2"/>
              <a:buChar char=""/>
            </a:pPr>
            <a:r>
              <a:rPr lang="pl-PL" sz="2800" b="0" strike="noStrike" spc="-1">
                <a:solidFill>
                  <a:srgbClr val="000000"/>
                </a:solidFill>
                <a:latin typeface="Arial"/>
              </a:rPr>
              <a:t>Drugi poziom konspektu</a:t>
            </a:r>
          </a:p>
          <a:p>
            <a:pPr marL="1296000" lvl="2" indent="-288000">
              <a:spcBef>
                <a:spcPts val="850"/>
              </a:spcBef>
              <a:buClr>
                <a:srgbClr val="000000"/>
              </a:buClr>
              <a:buSzPct val="45000"/>
              <a:buFont typeface="Wingdings" charset="2"/>
              <a:buChar char=""/>
            </a:pPr>
            <a:r>
              <a:rPr lang="pl-PL" sz="2400" b="0" strike="noStrike" spc="-1">
                <a:solidFill>
                  <a:srgbClr val="000000"/>
                </a:solidFill>
                <a:latin typeface="Arial"/>
              </a:rPr>
              <a:t>Trzeci poziom konspektu</a:t>
            </a:r>
          </a:p>
          <a:p>
            <a:pPr marL="1728000" lvl="3" indent="-216000">
              <a:spcBef>
                <a:spcPts val="567"/>
              </a:spcBef>
              <a:buClr>
                <a:srgbClr val="000000"/>
              </a:buClr>
              <a:buSzPct val="75000"/>
              <a:buFont typeface="Symbol" charset="2"/>
              <a:buChar char=""/>
            </a:pPr>
            <a:r>
              <a:rPr lang="pl-PL" sz="2000" b="0" strike="noStrike" spc="-1">
                <a:solidFill>
                  <a:srgbClr val="000000"/>
                </a:solidFill>
                <a:latin typeface="Arial"/>
              </a:rPr>
              <a:t>Czwarty poziom konspektu</a:t>
            </a:r>
          </a:p>
          <a:p>
            <a:pPr marL="2160000" lvl="4" indent="-216000">
              <a:spcBef>
                <a:spcPts val="283"/>
              </a:spcBef>
              <a:buClr>
                <a:srgbClr val="000000"/>
              </a:buClr>
              <a:buSzPct val="45000"/>
              <a:buFont typeface="Wingdings" charset="2"/>
              <a:buChar char=""/>
            </a:pPr>
            <a:r>
              <a:rPr lang="pl-PL" sz="2000" b="0" strike="noStrike" spc="-1">
                <a:solidFill>
                  <a:srgbClr val="000000"/>
                </a:solidFill>
                <a:latin typeface="Arial"/>
              </a:rPr>
              <a:t>Piąty poziom konspektu</a:t>
            </a:r>
          </a:p>
          <a:p>
            <a:pPr marL="2592000" lvl="5" indent="-216000">
              <a:spcBef>
                <a:spcPts val="283"/>
              </a:spcBef>
              <a:buClr>
                <a:srgbClr val="000000"/>
              </a:buClr>
              <a:buSzPct val="45000"/>
              <a:buFont typeface="Wingdings" charset="2"/>
              <a:buChar char=""/>
            </a:pPr>
            <a:r>
              <a:rPr lang="pl-PL" sz="2000" b="0" strike="noStrike" spc="-1">
                <a:solidFill>
                  <a:srgbClr val="000000"/>
                </a:solidFill>
                <a:latin typeface="Arial"/>
              </a:rPr>
              <a:t>Szósty poziom konspektu</a:t>
            </a:r>
          </a:p>
          <a:p>
            <a:pPr marL="3024000" lvl="6" indent="-216000">
              <a:spcBef>
                <a:spcPts val="283"/>
              </a:spcBef>
              <a:buClr>
                <a:srgbClr val="000000"/>
              </a:buClr>
              <a:buSzPct val="45000"/>
              <a:buFont typeface="Wingdings" charset="2"/>
              <a:buChar char=""/>
            </a:pPr>
            <a:r>
              <a:rPr lang="pl-PL" sz="2000" b="0" strike="noStrike" spc="-1">
                <a:solidFill>
                  <a:srgbClr val="000000"/>
                </a:solidFill>
                <a:latin typeface="Arial"/>
              </a:rPr>
              <a:t>Siódmy poziom konspektu</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lum/>
          </a:blip>
          <a:srcRect/>
          <a:stretch>
            <a:fillRect/>
          </a:stretch>
        </a:blipFill>
        <a:effectLst/>
      </p:bgPr>
    </p:bg>
    <p:spTree>
      <p:nvGrpSpPr>
        <p:cNvPr id="1" name=""/>
        <p:cNvGrpSpPr/>
        <p:nvPr/>
      </p:nvGrpSpPr>
      <p:grpSpPr>
        <a:xfrm>
          <a:off x="0" y="0"/>
          <a:ext cx="0" cy="0"/>
          <a:chOff x="0" y="0"/>
          <a:chExt cx="0" cy="0"/>
        </a:xfrm>
      </p:grpSpPr>
      <p:sp>
        <p:nvSpPr>
          <p:cNvPr id="39" name="PlaceHolder 1"/>
          <p:cNvSpPr>
            <a:spLocks noGrp="1"/>
          </p:cNvSpPr>
          <p:nvPr>
            <p:ph type="ftr" idx="1"/>
          </p:nvPr>
        </p:nvSpPr>
        <p:spPr>
          <a:xfrm>
            <a:off x="4038480" y="6356520"/>
            <a:ext cx="4111200" cy="361440"/>
          </a:xfrm>
          <a:prstGeom prst="rect">
            <a:avLst/>
          </a:prstGeom>
          <a:noFill/>
          <a:ln w="0">
            <a:noFill/>
          </a:ln>
        </p:spPr>
        <p:txBody>
          <a:bodyPr lIns="90000" tIns="45000" rIns="90000" bIns="45000" anchor="ctr">
            <a:noAutofit/>
          </a:bodyPr>
          <a:lstStyle>
            <a:lvl1pPr indent="0" algn="ctr" defTabSz="914400">
              <a:lnSpc>
                <a:spcPct val="100000"/>
              </a:lnSpc>
              <a:buNone/>
              <a:tabLst>
                <a:tab pos="0" algn="l"/>
              </a:tabLst>
              <a:defRPr lang="pl-PL" sz="1400" b="0" strike="noStrike" spc="-1">
                <a:solidFill>
                  <a:srgbClr val="000000"/>
                </a:solidFill>
                <a:latin typeface="Times New Roman"/>
                <a:ea typeface="DejaVu Sans"/>
              </a:defRPr>
            </a:lvl1pPr>
          </a:lstStyle>
          <a:p>
            <a:pPr indent="0" algn="ctr" defTabSz="914400">
              <a:lnSpc>
                <a:spcPct val="100000"/>
              </a:lnSpc>
              <a:buNone/>
              <a:tabLst>
                <a:tab pos="0" algn="l"/>
              </a:tabLst>
            </a:pPr>
            <a:r>
              <a:rPr lang="pl-PL" sz="1400" b="0" strike="noStrike" spc="-1">
                <a:solidFill>
                  <a:srgbClr val="000000"/>
                </a:solidFill>
                <a:latin typeface="Times New Roman"/>
                <a:ea typeface="DejaVu Sans"/>
              </a:rPr>
              <a:t>&lt;stopka&gt;</a:t>
            </a:r>
            <a:endParaRPr lang="pl-PL" sz="1400" b="0" strike="noStrike" spc="-1">
              <a:solidFill>
                <a:srgbClr val="000000"/>
              </a:solidFill>
              <a:latin typeface="Times New Roman"/>
            </a:endParaRPr>
          </a:p>
        </p:txBody>
      </p:sp>
      <p:sp>
        <p:nvSpPr>
          <p:cNvPr id="40" name="PlaceHolder 2"/>
          <p:cNvSpPr>
            <a:spLocks noGrp="1"/>
          </p:cNvSpPr>
          <p:nvPr>
            <p:ph type="sldNum" idx="2"/>
          </p:nvPr>
        </p:nvSpPr>
        <p:spPr>
          <a:xfrm>
            <a:off x="8610480" y="6356520"/>
            <a:ext cx="2739600" cy="361440"/>
          </a:xfrm>
          <a:prstGeom prst="rect">
            <a:avLst/>
          </a:prstGeom>
          <a:noFill/>
          <a:ln w="0">
            <a:noFill/>
          </a:ln>
        </p:spPr>
        <p:txBody>
          <a:bodyPr lIns="90000" tIns="45000" rIns="90000" bIns="45000" anchor="ctr">
            <a:noAutofit/>
          </a:bodyPr>
          <a:lstStyle>
            <a:lvl1pPr indent="0" algn="r" defTabSz="914400">
              <a:lnSpc>
                <a:spcPct val="100000"/>
              </a:lnSpc>
              <a:buNone/>
              <a:tabLst>
                <a:tab pos="0" algn="l"/>
              </a:tabLst>
              <a:defRPr lang="pl-PL" sz="1200" b="0" strike="noStrike" spc="-1">
                <a:solidFill>
                  <a:srgbClr val="8B8B8B"/>
                </a:solidFill>
                <a:latin typeface="Calibri"/>
                <a:ea typeface="DejaVu Sans"/>
              </a:defRPr>
            </a:lvl1pPr>
          </a:lstStyle>
          <a:p>
            <a:pPr indent="0" algn="r" defTabSz="914400">
              <a:lnSpc>
                <a:spcPct val="100000"/>
              </a:lnSpc>
              <a:buNone/>
              <a:tabLst>
                <a:tab pos="0" algn="l"/>
              </a:tabLst>
            </a:pPr>
            <a:fld id="{80CEF125-6BBB-4E8B-96D1-ED6A1B002022}" type="slidenum">
              <a:rPr lang="pl-PL" sz="1200" b="0" strike="noStrike" spc="-1">
                <a:solidFill>
                  <a:srgbClr val="8B8B8B"/>
                </a:solidFill>
                <a:latin typeface="Calibri"/>
                <a:ea typeface="DejaVu Sans"/>
              </a:rPr>
              <a:t>‹#›</a:t>
            </a:fld>
            <a:endParaRPr lang="pl-PL" sz="1200" b="0" strike="noStrike" spc="-1">
              <a:solidFill>
                <a:srgbClr val="000000"/>
              </a:solidFill>
              <a:latin typeface="Times New Roman"/>
            </a:endParaRPr>
          </a:p>
        </p:txBody>
      </p:sp>
      <p:sp>
        <p:nvSpPr>
          <p:cNvPr id="41" name="PlaceHolder 3"/>
          <p:cNvSpPr>
            <a:spLocks noGrp="1"/>
          </p:cNvSpPr>
          <p:nvPr>
            <p:ph type="dt" idx="3"/>
          </p:nvPr>
        </p:nvSpPr>
        <p:spPr>
          <a:xfrm>
            <a:off x="838080" y="6356520"/>
            <a:ext cx="2739600" cy="361440"/>
          </a:xfrm>
          <a:prstGeom prst="rect">
            <a:avLst/>
          </a:prstGeom>
          <a:noFill/>
          <a:ln w="0">
            <a:noFill/>
          </a:ln>
        </p:spPr>
        <p:txBody>
          <a:bodyPr lIns="90000" tIns="45000" rIns="90000" bIns="45000" anchor="ctr">
            <a:noAutofit/>
          </a:bodyPr>
          <a:lstStyle>
            <a:lvl1pPr indent="0">
              <a:buNone/>
              <a:defRPr lang="pl-PL" sz="1400" b="0" strike="noStrike" spc="-1">
                <a:solidFill>
                  <a:srgbClr val="000000"/>
                </a:solidFill>
                <a:latin typeface="Times New Roman"/>
              </a:defRPr>
            </a:lvl1pPr>
          </a:lstStyle>
          <a:p>
            <a:pPr indent="0">
              <a:buNone/>
            </a:pPr>
            <a:r>
              <a:rPr lang="pl-PL" sz="1400" b="0" strike="noStrike" spc="-1">
                <a:solidFill>
                  <a:srgbClr val="000000"/>
                </a:solidFill>
                <a:latin typeface="Times New Roman"/>
              </a:rPr>
              <a:t>&lt;data/godzina&gt;</a:t>
            </a:r>
          </a:p>
        </p:txBody>
      </p:sp>
      <p:sp>
        <p:nvSpPr>
          <p:cNvPr id="42" name="PlaceHolder 4"/>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r>
              <a:rPr lang="pl-PL" sz="4400" b="0" strike="noStrike" spc="-1">
                <a:solidFill>
                  <a:srgbClr val="000000"/>
                </a:solidFill>
                <a:latin typeface="Arial"/>
              </a:rPr>
              <a:t>Kliknij, aby edytować format tekstu tytułu</a:t>
            </a:r>
          </a:p>
        </p:txBody>
      </p:sp>
      <p:sp>
        <p:nvSpPr>
          <p:cNvPr id="43" name="PlaceHolder 5"/>
          <p:cNvSpPr>
            <a:spLocks noGrp="1"/>
          </p:cNvSpPr>
          <p:nvPr>
            <p:ph type="body"/>
          </p:nvPr>
        </p:nvSpPr>
        <p:spPr>
          <a:xfrm>
            <a:off x="609480" y="1604520"/>
            <a:ext cx="10972440" cy="397728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pl-PL" sz="3200" b="0" strike="noStrike" spc="-1">
                <a:solidFill>
                  <a:srgbClr val="000000"/>
                </a:solidFill>
                <a:latin typeface="Arial"/>
              </a:rPr>
              <a:t>Kliknij, aby edytować format tekstu konspektu</a:t>
            </a:r>
          </a:p>
          <a:p>
            <a:pPr marL="864000" lvl="1" indent="-324000">
              <a:spcBef>
                <a:spcPts val="1134"/>
              </a:spcBef>
              <a:buClr>
                <a:srgbClr val="000000"/>
              </a:buClr>
              <a:buSzPct val="75000"/>
              <a:buFont typeface="Symbol" charset="2"/>
              <a:buChar char=""/>
            </a:pPr>
            <a:r>
              <a:rPr lang="pl-PL" sz="2800" b="0" strike="noStrike" spc="-1">
                <a:solidFill>
                  <a:srgbClr val="000000"/>
                </a:solidFill>
                <a:latin typeface="Arial"/>
              </a:rPr>
              <a:t>Drugi poziom konspektu</a:t>
            </a:r>
          </a:p>
          <a:p>
            <a:pPr marL="1296000" lvl="2" indent="-288000">
              <a:spcBef>
                <a:spcPts val="850"/>
              </a:spcBef>
              <a:buClr>
                <a:srgbClr val="000000"/>
              </a:buClr>
              <a:buSzPct val="45000"/>
              <a:buFont typeface="Wingdings" charset="2"/>
              <a:buChar char=""/>
            </a:pPr>
            <a:r>
              <a:rPr lang="pl-PL" sz="2400" b="0" strike="noStrike" spc="-1">
                <a:solidFill>
                  <a:srgbClr val="000000"/>
                </a:solidFill>
                <a:latin typeface="Arial"/>
              </a:rPr>
              <a:t>Trzeci poziom konspektu</a:t>
            </a:r>
          </a:p>
          <a:p>
            <a:pPr marL="1728000" lvl="3" indent="-216000">
              <a:spcBef>
                <a:spcPts val="567"/>
              </a:spcBef>
              <a:buClr>
                <a:srgbClr val="000000"/>
              </a:buClr>
              <a:buSzPct val="75000"/>
              <a:buFont typeface="Symbol" charset="2"/>
              <a:buChar char=""/>
            </a:pPr>
            <a:r>
              <a:rPr lang="pl-PL" sz="2000" b="0" strike="noStrike" spc="-1">
                <a:solidFill>
                  <a:srgbClr val="000000"/>
                </a:solidFill>
                <a:latin typeface="Arial"/>
              </a:rPr>
              <a:t>Czwarty poziom konspektu</a:t>
            </a:r>
          </a:p>
          <a:p>
            <a:pPr marL="2160000" lvl="4" indent="-216000">
              <a:spcBef>
                <a:spcPts val="283"/>
              </a:spcBef>
              <a:buClr>
                <a:srgbClr val="000000"/>
              </a:buClr>
              <a:buSzPct val="45000"/>
              <a:buFont typeface="Wingdings" charset="2"/>
              <a:buChar char=""/>
            </a:pPr>
            <a:r>
              <a:rPr lang="pl-PL" sz="2000" b="0" strike="noStrike" spc="-1">
                <a:solidFill>
                  <a:srgbClr val="000000"/>
                </a:solidFill>
                <a:latin typeface="Arial"/>
              </a:rPr>
              <a:t>Piąty poziom konspektu</a:t>
            </a:r>
          </a:p>
          <a:p>
            <a:pPr marL="2592000" lvl="5" indent="-216000">
              <a:spcBef>
                <a:spcPts val="283"/>
              </a:spcBef>
              <a:buClr>
                <a:srgbClr val="000000"/>
              </a:buClr>
              <a:buSzPct val="45000"/>
              <a:buFont typeface="Wingdings" charset="2"/>
              <a:buChar char=""/>
            </a:pPr>
            <a:r>
              <a:rPr lang="pl-PL" sz="2000" b="0" strike="noStrike" spc="-1">
                <a:solidFill>
                  <a:srgbClr val="000000"/>
                </a:solidFill>
                <a:latin typeface="Arial"/>
              </a:rPr>
              <a:t>Szósty poziom konspektu</a:t>
            </a:r>
          </a:p>
          <a:p>
            <a:pPr marL="3024000" lvl="6" indent="-216000">
              <a:spcBef>
                <a:spcPts val="283"/>
              </a:spcBef>
              <a:buClr>
                <a:srgbClr val="000000"/>
              </a:buClr>
              <a:buSzPct val="45000"/>
              <a:buFont typeface="Wingdings" charset="2"/>
              <a:buChar char=""/>
            </a:pPr>
            <a:r>
              <a:rPr lang="pl-PL" sz="2000" b="0" strike="noStrike" spc="-1">
                <a:solidFill>
                  <a:srgbClr val="000000"/>
                </a:solidFill>
                <a:latin typeface="Arial"/>
              </a:rPr>
              <a:t>Siódmy poziom konspektu</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lum/>
          </a:blip>
          <a:srcRect/>
          <a:stretch>
            <a:fillRect/>
          </a:stretch>
        </a:blipFill>
        <a:effectLst/>
      </p:bgPr>
    </p:bg>
    <p:spTree>
      <p:nvGrpSpPr>
        <p:cNvPr id="1" name=""/>
        <p:cNvGrpSpPr/>
        <p:nvPr/>
      </p:nvGrpSpPr>
      <p:grpSpPr>
        <a:xfrm>
          <a:off x="0" y="0"/>
          <a:ext cx="0" cy="0"/>
          <a:chOff x="0" y="0"/>
          <a:chExt cx="0" cy="0"/>
        </a:xfrm>
      </p:grpSpPr>
      <p:sp>
        <p:nvSpPr>
          <p:cNvPr id="80" name="PlaceHolder 1"/>
          <p:cNvSpPr>
            <a:spLocks noGrp="1"/>
          </p:cNvSpPr>
          <p:nvPr>
            <p:ph type="ftr" idx="4"/>
          </p:nvPr>
        </p:nvSpPr>
        <p:spPr>
          <a:xfrm>
            <a:off x="4169520" y="6247440"/>
            <a:ext cx="3861720" cy="469440"/>
          </a:xfrm>
          <a:prstGeom prst="rect">
            <a:avLst/>
          </a:prstGeom>
          <a:noFill/>
          <a:ln w="0">
            <a:noFill/>
          </a:ln>
        </p:spPr>
        <p:txBody>
          <a:bodyPr lIns="0" tIns="0" rIns="0" bIns="0" anchor="t">
            <a:noAutofit/>
          </a:bodyPr>
          <a:lstStyle>
            <a:lvl1pPr indent="0" algn="ctr" defTabSz="914400">
              <a:lnSpc>
                <a:spcPct val="100000"/>
              </a:lnSpc>
              <a:buNone/>
              <a:tabLst>
                <a:tab pos="0" algn="l"/>
              </a:tabLst>
              <a:defRPr lang="pl-PL" sz="1400" b="0" strike="noStrike" spc="-1">
                <a:solidFill>
                  <a:srgbClr val="000000"/>
                </a:solidFill>
                <a:latin typeface="Times New Roman"/>
                <a:ea typeface="DejaVu Sans"/>
              </a:defRPr>
            </a:lvl1pPr>
          </a:lstStyle>
          <a:p>
            <a:pPr indent="0" algn="ctr" defTabSz="914400">
              <a:lnSpc>
                <a:spcPct val="100000"/>
              </a:lnSpc>
              <a:buNone/>
              <a:tabLst>
                <a:tab pos="0" algn="l"/>
              </a:tabLst>
            </a:pPr>
            <a:r>
              <a:rPr lang="pl-PL" sz="1400" b="0" strike="noStrike" spc="-1">
                <a:solidFill>
                  <a:srgbClr val="000000"/>
                </a:solidFill>
                <a:latin typeface="Times New Roman"/>
                <a:ea typeface="DejaVu Sans"/>
              </a:rPr>
              <a:t>&lt;stopka&gt;</a:t>
            </a:r>
            <a:endParaRPr lang="pl-PL" sz="1400" b="0" strike="noStrike" spc="-1">
              <a:solidFill>
                <a:srgbClr val="000000"/>
              </a:solidFill>
              <a:latin typeface="Times New Roman"/>
            </a:endParaRPr>
          </a:p>
        </p:txBody>
      </p:sp>
      <p:sp>
        <p:nvSpPr>
          <p:cNvPr id="81" name="PlaceHolder 2"/>
          <p:cNvSpPr>
            <a:spLocks noGrp="1"/>
          </p:cNvSpPr>
          <p:nvPr>
            <p:ph type="sldNum" idx="5"/>
          </p:nvPr>
        </p:nvSpPr>
        <p:spPr>
          <a:xfrm>
            <a:off x="8741520" y="6247440"/>
            <a:ext cx="2837520" cy="469440"/>
          </a:xfrm>
          <a:prstGeom prst="rect">
            <a:avLst/>
          </a:prstGeom>
          <a:noFill/>
          <a:ln w="0">
            <a:noFill/>
          </a:ln>
        </p:spPr>
        <p:txBody>
          <a:bodyPr lIns="0" tIns="0" rIns="0" bIns="0" anchor="t">
            <a:noAutofit/>
          </a:bodyPr>
          <a:lstStyle>
            <a:lvl1pPr indent="0" algn="r" defTabSz="914400">
              <a:lnSpc>
                <a:spcPct val="100000"/>
              </a:lnSpc>
              <a:buNone/>
              <a:tabLst>
                <a:tab pos="0" algn="l"/>
              </a:tabLst>
              <a:defRPr lang="pl-PL" sz="1400" b="0" strike="noStrike" spc="-1">
                <a:solidFill>
                  <a:srgbClr val="000000"/>
                </a:solidFill>
                <a:latin typeface="Times New Roman"/>
                <a:ea typeface="DejaVu Sans"/>
              </a:defRPr>
            </a:lvl1pPr>
          </a:lstStyle>
          <a:p>
            <a:pPr indent="0" algn="r" defTabSz="914400">
              <a:lnSpc>
                <a:spcPct val="100000"/>
              </a:lnSpc>
              <a:buNone/>
              <a:tabLst>
                <a:tab pos="0" algn="l"/>
              </a:tabLst>
            </a:pPr>
            <a:fld id="{43E0E849-2F72-4899-AD7B-6D30C5037B7D}" type="slidenum">
              <a:rPr lang="pl-PL" sz="1400" b="0" strike="noStrike" spc="-1">
                <a:solidFill>
                  <a:srgbClr val="000000"/>
                </a:solidFill>
                <a:latin typeface="Times New Roman"/>
                <a:ea typeface="DejaVu Sans"/>
              </a:rPr>
              <a:t>‹#›</a:t>
            </a:fld>
            <a:endParaRPr lang="pl-PL" sz="1400" b="0" strike="noStrike" spc="-1">
              <a:solidFill>
                <a:srgbClr val="000000"/>
              </a:solidFill>
              <a:latin typeface="Times New Roman"/>
            </a:endParaRPr>
          </a:p>
        </p:txBody>
      </p:sp>
      <p:sp>
        <p:nvSpPr>
          <p:cNvPr id="82" name="PlaceHolder 3"/>
          <p:cNvSpPr>
            <a:spLocks noGrp="1"/>
          </p:cNvSpPr>
          <p:nvPr>
            <p:ph type="dt" idx="6"/>
          </p:nvPr>
        </p:nvSpPr>
        <p:spPr>
          <a:xfrm>
            <a:off x="609480" y="6247440"/>
            <a:ext cx="2837520" cy="469440"/>
          </a:xfrm>
          <a:prstGeom prst="rect">
            <a:avLst/>
          </a:prstGeom>
          <a:noFill/>
          <a:ln w="0">
            <a:noFill/>
          </a:ln>
        </p:spPr>
        <p:txBody>
          <a:bodyPr lIns="0" tIns="0" rIns="0" bIns="0" anchor="t">
            <a:noAutofit/>
          </a:bodyPr>
          <a:lstStyle>
            <a:lvl1pPr indent="0">
              <a:buNone/>
              <a:defRPr lang="pl-PL" sz="1400" b="0" strike="noStrike" spc="-1">
                <a:solidFill>
                  <a:srgbClr val="000000"/>
                </a:solidFill>
                <a:latin typeface="Times New Roman"/>
              </a:defRPr>
            </a:lvl1pPr>
          </a:lstStyle>
          <a:p>
            <a:pPr indent="0">
              <a:buNone/>
            </a:pPr>
            <a:r>
              <a:rPr lang="pl-PL" sz="1400" b="0" strike="noStrike" spc="-1">
                <a:solidFill>
                  <a:srgbClr val="000000"/>
                </a:solidFill>
                <a:latin typeface="Times New Roman"/>
              </a:rPr>
              <a:t>&lt;data/godzina&gt;</a:t>
            </a:r>
          </a:p>
        </p:txBody>
      </p:sp>
      <p:sp>
        <p:nvSpPr>
          <p:cNvPr id="83" name="PlaceHolder 4"/>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r>
              <a:rPr lang="pl-PL" sz="4400" b="0" strike="noStrike" spc="-1">
                <a:solidFill>
                  <a:srgbClr val="000000"/>
                </a:solidFill>
                <a:latin typeface="Arial"/>
              </a:rPr>
              <a:t>Kliknij, aby edytować format tekstu tytułu</a:t>
            </a:r>
          </a:p>
        </p:txBody>
      </p:sp>
      <p:sp>
        <p:nvSpPr>
          <p:cNvPr id="84" name="PlaceHolder 5"/>
          <p:cNvSpPr>
            <a:spLocks noGrp="1"/>
          </p:cNvSpPr>
          <p:nvPr>
            <p:ph type="body"/>
          </p:nvPr>
        </p:nvSpPr>
        <p:spPr>
          <a:xfrm>
            <a:off x="609480" y="1604520"/>
            <a:ext cx="10972440" cy="397728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pl-PL" sz="3200" b="0" strike="noStrike" spc="-1">
                <a:solidFill>
                  <a:srgbClr val="000000"/>
                </a:solidFill>
                <a:latin typeface="Arial"/>
              </a:rPr>
              <a:t>Kliknij, aby edytować format tekstu konspektu</a:t>
            </a:r>
          </a:p>
          <a:p>
            <a:pPr marL="864000" lvl="1" indent="-324000">
              <a:spcBef>
                <a:spcPts val="1134"/>
              </a:spcBef>
              <a:buClr>
                <a:srgbClr val="000000"/>
              </a:buClr>
              <a:buSzPct val="75000"/>
              <a:buFont typeface="Symbol" charset="2"/>
              <a:buChar char=""/>
            </a:pPr>
            <a:r>
              <a:rPr lang="pl-PL" sz="2800" b="0" strike="noStrike" spc="-1">
                <a:solidFill>
                  <a:srgbClr val="000000"/>
                </a:solidFill>
                <a:latin typeface="Arial"/>
              </a:rPr>
              <a:t>Drugi poziom konspektu</a:t>
            </a:r>
          </a:p>
          <a:p>
            <a:pPr marL="1296000" lvl="2" indent="-288000">
              <a:spcBef>
                <a:spcPts val="850"/>
              </a:spcBef>
              <a:buClr>
                <a:srgbClr val="000000"/>
              </a:buClr>
              <a:buSzPct val="45000"/>
              <a:buFont typeface="Wingdings" charset="2"/>
              <a:buChar char=""/>
            </a:pPr>
            <a:r>
              <a:rPr lang="pl-PL" sz="2400" b="0" strike="noStrike" spc="-1">
                <a:solidFill>
                  <a:srgbClr val="000000"/>
                </a:solidFill>
                <a:latin typeface="Arial"/>
              </a:rPr>
              <a:t>Trzeci poziom konspektu</a:t>
            </a:r>
          </a:p>
          <a:p>
            <a:pPr marL="1728000" lvl="3" indent="-216000">
              <a:spcBef>
                <a:spcPts val="567"/>
              </a:spcBef>
              <a:buClr>
                <a:srgbClr val="000000"/>
              </a:buClr>
              <a:buSzPct val="75000"/>
              <a:buFont typeface="Symbol" charset="2"/>
              <a:buChar char=""/>
            </a:pPr>
            <a:r>
              <a:rPr lang="pl-PL" sz="2000" b="0" strike="noStrike" spc="-1">
                <a:solidFill>
                  <a:srgbClr val="000000"/>
                </a:solidFill>
                <a:latin typeface="Arial"/>
              </a:rPr>
              <a:t>Czwarty poziom konspektu</a:t>
            </a:r>
          </a:p>
          <a:p>
            <a:pPr marL="2160000" lvl="4" indent="-216000">
              <a:spcBef>
                <a:spcPts val="283"/>
              </a:spcBef>
              <a:buClr>
                <a:srgbClr val="000000"/>
              </a:buClr>
              <a:buSzPct val="45000"/>
              <a:buFont typeface="Wingdings" charset="2"/>
              <a:buChar char=""/>
            </a:pPr>
            <a:r>
              <a:rPr lang="pl-PL" sz="2000" b="0" strike="noStrike" spc="-1">
                <a:solidFill>
                  <a:srgbClr val="000000"/>
                </a:solidFill>
                <a:latin typeface="Arial"/>
              </a:rPr>
              <a:t>Piąty poziom konspektu</a:t>
            </a:r>
          </a:p>
          <a:p>
            <a:pPr marL="2592000" lvl="5" indent="-216000">
              <a:spcBef>
                <a:spcPts val="283"/>
              </a:spcBef>
              <a:buClr>
                <a:srgbClr val="000000"/>
              </a:buClr>
              <a:buSzPct val="45000"/>
              <a:buFont typeface="Wingdings" charset="2"/>
              <a:buChar char=""/>
            </a:pPr>
            <a:r>
              <a:rPr lang="pl-PL" sz="2000" b="0" strike="noStrike" spc="-1">
                <a:solidFill>
                  <a:srgbClr val="000000"/>
                </a:solidFill>
                <a:latin typeface="Arial"/>
              </a:rPr>
              <a:t>Szósty poziom konspektu</a:t>
            </a:r>
          </a:p>
          <a:p>
            <a:pPr marL="3024000" lvl="6" indent="-216000">
              <a:spcBef>
                <a:spcPts val="283"/>
              </a:spcBef>
              <a:buClr>
                <a:srgbClr val="000000"/>
              </a:buClr>
              <a:buSzPct val="45000"/>
              <a:buFont typeface="Wingdings" charset="2"/>
              <a:buChar char=""/>
            </a:pPr>
            <a:r>
              <a:rPr lang="pl-PL" sz="2000" b="0" strike="noStrike" spc="-1">
                <a:solidFill>
                  <a:srgbClr val="000000"/>
                </a:solidFill>
                <a:latin typeface="Arial"/>
              </a:rPr>
              <a:t>Siódmy poziom konspektu</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17.png"/><Relationship Id="rId4" Type="http://schemas.openxmlformats.org/officeDocument/2006/relationships/image" Target="../media/image16.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 Id="rId4" Type="http://schemas.openxmlformats.org/officeDocument/2006/relationships/chart" Target="../charts/char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a:lum/>
          </a:blip>
          <a:srcRect/>
          <a:stretch>
            <a:fillRect/>
          </a:stretch>
        </a:blipFill>
        <a:effectLst/>
      </p:bgPr>
    </p:bg>
    <p:spTree>
      <p:nvGrpSpPr>
        <p:cNvPr id="1" name=""/>
        <p:cNvGrpSpPr/>
        <p:nvPr/>
      </p:nvGrpSpPr>
      <p:grpSpPr>
        <a:xfrm>
          <a:off x="0" y="0"/>
          <a:ext cx="0" cy="0"/>
          <a:chOff x="0" y="0"/>
          <a:chExt cx="0" cy="0"/>
        </a:xfrm>
      </p:grpSpPr>
      <p:sp>
        <p:nvSpPr>
          <p:cNvPr id="127" name="pole tekstowe 9"/>
          <p:cNvSpPr/>
          <p:nvPr/>
        </p:nvSpPr>
        <p:spPr>
          <a:xfrm>
            <a:off x="659160" y="2088000"/>
            <a:ext cx="2049840" cy="3076312"/>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216000" indent="-216000" defTabSz="914400">
              <a:lnSpc>
                <a:spcPct val="100000"/>
              </a:lnSpc>
              <a:spcBef>
                <a:spcPts val="201"/>
              </a:spcBef>
              <a:spcAft>
                <a:spcPts val="601"/>
              </a:spcAft>
              <a:buClr>
                <a:srgbClr val="4682B4"/>
              </a:buClr>
              <a:buSzPct val="60000"/>
              <a:buFont typeface="Wingdings" charset="2"/>
              <a:buChar char=""/>
            </a:pPr>
            <a:r>
              <a:rPr lang="pl-PL" sz="2200" b="0" strike="noStrike" spc="-1" dirty="0">
                <a:solidFill>
                  <a:srgbClr val="000000"/>
                </a:solidFill>
                <a:latin typeface="Poppins"/>
                <a:ea typeface="DejaVu Sans"/>
              </a:rPr>
              <a:t>Austria</a:t>
            </a:r>
            <a:endParaRPr lang="pl-PL" sz="2200" b="0" strike="noStrike" spc="-1" dirty="0">
              <a:solidFill>
                <a:srgbClr val="000000"/>
              </a:solidFill>
              <a:latin typeface="Arial"/>
            </a:endParaRPr>
          </a:p>
          <a:p>
            <a:pPr marL="216000" indent="-216000" defTabSz="914400">
              <a:lnSpc>
                <a:spcPct val="100000"/>
              </a:lnSpc>
              <a:spcBef>
                <a:spcPts val="201"/>
              </a:spcBef>
              <a:spcAft>
                <a:spcPts val="601"/>
              </a:spcAft>
              <a:buClr>
                <a:srgbClr val="4682B4"/>
              </a:buClr>
              <a:buSzPct val="60000"/>
              <a:buFont typeface="Wingdings" charset="2"/>
              <a:buChar char=""/>
            </a:pPr>
            <a:r>
              <a:rPr lang="pl-PL" sz="2200" b="0" strike="noStrike" spc="-1" dirty="0" err="1">
                <a:solidFill>
                  <a:srgbClr val="000000"/>
                </a:solidFill>
                <a:latin typeface="Poppins"/>
                <a:ea typeface="DejaVu Sans"/>
              </a:rPr>
              <a:t>Bulgaria</a:t>
            </a:r>
            <a:endParaRPr lang="pl-PL" sz="2200" b="0" strike="noStrike" spc="-1" dirty="0">
              <a:solidFill>
                <a:srgbClr val="000000"/>
              </a:solidFill>
              <a:latin typeface="Arial"/>
            </a:endParaRPr>
          </a:p>
          <a:p>
            <a:pPr marL="216000" indent="-216000" defTabSz="914400">
              <a:lnSpc>
                <a:spcPct val="100000"/>
              </a:lnSpc>
              <a:spcBef>
                <a:spcPts val="201"/>
              </a:spcBef>
              <a:spcAft>
                <a:spcPts val="601"/>
              </a:spcAft>
              <a:buClr>
                <a:srgbClr val="4682B4"/>
              </a:buClr>
              <a:buSzPct val="60000"/>
              <a:buFont typeface="Wingdings" charset="2"/>
              <a:buChar char=""/>
            </a:pPr>
            <a:r>
              <a:rPr lang="pl-PL" sz="2200" b="0" strike="noStrike" spc="-1" dirty="0" err="1">
                <a:solidFill>
                  <a:srgbClr val="000000"/>
                </a:solidFill>
                <a:latin typeface="Poppins"/>
                <a:ea typeface="DejaVu Sans"/>
              </a:rPr>
              <a:t>Croatia</a:t>
            </a:r>
            <a:endParaRPr lang="pl-PL" sz="2200" b="0" strike="noStrike" spc="-1" dirty="0">
              <a:solidFill>
                <a:srgbClr val="000000"/>
              </a:solidFill>
              <a:latin typeface="Arial"/>
            </a:endParaRPr>
          </a:p>
          <a:p>
            <a:pPr marL="216000" indent="-216000" defTabSz="914400">
              <a:lnSpc>
                <a:spcPct val="100000"/>
              </a:lnSpc>
              <a:spcBef>
                <a:spcPts val="201"/>
              </a:spcBef>
              <a:spcAft>
                <a:spcPts val="601"/>
              </a:spcAft>
              <a:buClr>
                <a:srgbClr val="4682B4"/>
              </a:buClr>
              <a:buSzPct val="60000"/>
              <a:buFont typeface="Wingdings" charset="2"/>
              <a:buChar char=""/>
            </a:pPr>
            <a:r>
              <a:rPr lang="pl-PL" sz="2200" b="0" strike="noStrike" spc="-1" dirty="0" err="1">
                <a:solidFill>
                  <a:srgbClr val="000000"/>
                </a:solidFill>
                <a:latin typeface="Poppins"/>
                <a:ea typeface="DejaVu Sans"/>
              </a:rPr>
              <a:t>Czechia</a:t>
            </a:r>
            <a:endParaRPr lang="pl-PL" sz="2200" b="0" strike="noStrike" spc="-1" dirty="0">
              <a:solidFill>
                <a:srgbClr val="000000"/>
              </a:solidFill>
              <a:latin typeface="Arial"/>
            </a:endParaRPr>
          </a:p>
          <a:p>
            <a:pPr marL="216000" indent="-216000" defTabSz="914400">
              <a:lnSpc>
                <a:spcPct val="100000"/>
              </a:lnSpc>
              <a:spcBef>
                <a:spcPts val="201"/>
              </a:spcBef>
              <a:spcAft>
                <a:spcPts val="601"/>
              </a:spcAft>
              <a:buClr>
                <a:srgbClr val="4682B4"/>
              </a:buClr>
              <a:buSzPct val="60000"/>
              <a:buFont typeface="Wingdings" charset="2"/>
              <a:buChar char=""/>
            </a:pPr>
            <a:r>
              <a:rPr lang="pl-PL" sz="2200" b="0" strike="noStrike" spc="-1" dirty="0">
                <a:solidFill>
                  <a:srgbClr val="000000"/>
                </a:solidFill>
                <a:latin typeface="Poppins"/>
                <a:ea typeface="DejaVu Sans"/>
              </a:rPr>
              <a:t>Estonia</a:t>
            </a:r>
          </a:p>
          <a:p>
            <a:pPr marL="216000" indent="-216000">
              <a:spcBef>
                <a:spcPts val="201"/>
              </a:spcBef>
              <a:spcAft>
                <a:spcPts val="601"/>
              </a:spcAft>
              <a:buClr>
                <a:srgbClr val="4682B4"/>
              </a:buClr>
              <a:buSzPct val="60000"/>
              <a:buFont typeface="Wingdings" charset="2"/>
              <a:buChar char=""/>
            </a:pPr>
            <a:r>
              <a:rPr lang="pl-PL" sz="2200" spc="-1" dirty="0">
                <a:solidFill>
                  <a:srgbClr val="000000"/>
                </a:solidFill>
                <a:latin typeface="Poppins"/>
              </a:rPr>
              <a:t>Greece</a:t>
            </a:r>
          </a:p>
          <a:p>
            <a:pPr marL="216000" indent="-216000">
              <a:spcBef>
                <a:spcPts val="201"/>
              </a:spcBef>
              <a:spcAft>
                <a:spcPts val="601"/>
              </a:spcAft>
              <a:buClr>
                <a:srgbClr val="4682B4"/>
              </a:buClr>
              <a:buSzPct val="60000"/>
              <a:buFont typeface="Wingdings" charset="2"/>
              <a:buChar char=""/>
            </a:pPr>
            <a:r>
              <a:rPr lang="pl-PL" sz="2200" b="0" strike="noStrike" spc="-1" dirty="0" err="1">
                <a:solidFill>
                  <a:srgbClr val="000000"/>
                </a:solidFill>
                <a:latin typeface="Poppins"/>
                <a:ea typeface="DejaVu Sans"/>
              </a:rPr>
              <a:t>Hungary</a:t>
            </a:r>
            <a:endParaRPr lang="pl-PL" sz="2200" b="0" strike="noStrike" spc="-1" dirty="0">
              <a:solidFill>
                <a:srgbClr val="000000"/>
              </a:solidFill>
              <a:latin typeface="Arial"/>
            </a:endParaRPr>
          </a:p>
        </p:txBody>
      </p:sp>
      <p:sp>
        <p:nvSpPr>
          <p:cNvPr id="128" name="pole tekstowe 21"/>
          <p:cNvSpPr/>
          <p:nvPr/>
        </p:nvSpPr>
        <p:spPr>
          <a:xfrm>
            <a:off x="1656000" y="446760"/>
            <a:ext cx="10869480" cy="1075764"/>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defTabSz="914400">
              <a:lnSpc>
                <a:spcPct val="100000"/>
              </a:lnSpc>
            </a:pPr>
            <a:r>
              <a:rPr lang="pl-PL" sz="3200" b="1" spc="-1" dirty="0">
                <a:solidFill>
                  <a:srgbClr val="0070C0"/>
                </a:solidFill>
                <a:latin typeface="Poppins"/>
                <a:ea typeface="DejaVu Sans"/>
              </a:rPr>
              <a:t>Three </a:t>
            </a:r>
            <a:r>
              <a:rPr lang="pl-PL" sz="3200" b="1" spc="-1" dirty="0" err="1">
                <a:solidFill>
                  <a:srgbClr val="0070C0"/>
                </a:solidFill>
                <a:latin typeface="Poppins"/>
                <a:ea typeface="DejaVu Sans"/>
              </a:rPr>
              <a:t>Seas</a:t>
            </a:r>
            <a:r>
              <a:rPr lang="pl-PL" sz="3200" b="1" spc="-1" dirty="0">
                <a:solidFill>
                  <a:srgbClr val="0070C0"/>
                </a:solidFill>
                <a:latin typeface="Poppins"/>
                <a:ea typeface="DejaVu Sans"/>
              </a:rPr>
              <a:t> </a:t>
            </a:r>
            <a:r>
              <a:rPr lang="pl-PL" sz="3200" b="1" spc="-1" dirty="0" err="1">
                <a:solidFill>
                  <a:srgbClr val="0070C0"/>
                </a:solidFill>
                <a:latin typeface="Poppins"/>
                <a:ea typeface="DejaVu Sans"/>
              </a:rPr>
              <a:t>Initiative</a:t>
            </a:r>
            <a:r>
              <a:rPr lang="pl-PL" sz="3200" b="1" spc="-1" dirty="0">
                <a:solidFill>
                  <a:srgbClr val="0070C0"/>
                </a:solidFill>
                <a:latin typeface="Poppins"/>
                <a:ea typeface="DejaVu Sans"/>
              </a:rPr>
              <a:t> </a:t>
            </a:r>
            <a:r>
              <a:rPr lang="pl-PL" sz="3200" b="1" u="sng" spc="-1" dirty="0" err="1">
                <a:solidFill>
                  <a:srgbClr val="393939"/>
                </a:solidFill>
                <a:latin typeface="Poppins"/>
                <a:ea typeface="DejaVu Sans"/>
              </a:rPr>
              <a:t>involves</a:t>
            </a:r>
            <a:r>
              <a:rPr lang="pl-PL" sz="3200" b="1" u="sng" spc="-1" dirty="0">
                <a:solidFill>
                  <a:srgbClr val="393939"/>
                </a:solidFill>
                <a:latin typeface="Poppins"/>
                <a:ea typeface="DejaVu Sans"/>
              </a:rPr>
              <a:t> 13 </a:t>
            </a:r>
          </a:p>
          <a:p>
            <a:pPr defTabSz="914400">
              <a:lnSpc>
                <a:spcPct val="100000"/>
              </a:lnSpc>
            </a:pPr>
            <a:r>
              <a:rPr lang="pl-PL" sz="3200" b="1" spc="-1" dirty="0" err="1">
                <a:solidFill>
                  <a:srgbClr val="393939"/>
                </a:solidFill>
                <a:latin typeface="Poppins"/>
                <a:ea typeface="DejaVu Sans"/>
              </a:rPr>
              <a:t>European</a:t>
            </a:r>
            <a:r>
              <a:rPr lang="pl-PL" sz="3200" b="1" spc="-1" dirty="0">
                <a:solidFill>
                  <a:srgbClr val="393939"/>
                </a:solidFill>
                <a:latin typeface="Poppins"/>
                <a:ea typeface="DejaVu Sans"/>
              </a:rPr>
              <a:t> Union </a:t>
            </a:r>
            <a:r>
              <a:rPr lang="pl-PL" sz="3200" b="1" spc="-1" dirty="0" err="1">
                <a:solidFill>
                  <a:srgbClr val="393939"/>
                </a:solidFill>
                <a:latin typeface="Poppins"/>
                <a:ea typeface="DejaVu Sans"/>
              </a:rPr>
              <a:t>states</a:t>
            </a:r>
            <a:r>
              <a:rPr lang="pl-PL" sz="3200" b="1" spc="-1" dirty="0">
                <a:solidFill>
                  <a:srgbClr val="393939"/>
                </a:solidFill>
                <a:latin typeface="Poppins"/>
                <a:ea typeface="DejaVu Sans"/>
              </a:rPr>
              <a:t> </a:t>
            </a:r>
            <a:endParaRPr lang="pl-PL" sz="3200" b="0" strike="noStrike" spc="-1" dirty="0">
              <a:solidFill>
                <a:srgbClr val="000000"/>
              </a:solidFill>
              <a:latin typeface="Arial"/>
            </a:endParaRPr>
          </a:p>
        </p:txBody>
      </p:sp>
      <p:sp>
        <p:nvSpPr>
          <p:cNvPr id="129" name="pole tekstowe 24"/>
          <p:cNvSpPr/>
          <p:nvPr/>
        </p:nvSpPr>
        <p:spPr>
          <a:xfrm>
            <a:off x="659160" y="5914122"/>
            <a:ext cx="6374969" cy="367878"/>
          </a:xfrm>
          <a:prstGeom prst="rect">
            <a:avLst/>
          </a:prstGeom>
          <a:noFill/>
          <a:ln w="0">
            <a:noFill/>
          </a:ln>
        </p:spPr>
        <p:style>
          <a:lnRef idx="0">
            <a:scrgbClr r="0" g="0" b="0"/>
          </a:lnRef>
          <a:fillRef idx="0">
            <a:scrgbClr r="0" g="0" b="0"/>
          </a:fillRef>
          <a:effectRef idx="0">
            <a:scrgbClr r="0" g="0" b="0"/>
          </a:effectRef>
          <a:fontRef idx="minor"/>
        </p:style>
        <p:txBody>
          <a:bodyPr wrap="square" lIns="90000" tIns="45000" rIns="90000" bIns="45000" anchor="t">
            <a:spAutoFit/>
          </a:bodyPr>
          <a:lstStyle/>
          <a:p>
            <a:pPr defTabSz="914400">
              <a:lnSpc>
                <a:spcPct val="100000"/>
              </a:lnSpc>
            </a:pPr>
            <a:r>
              <a:rPr lang="en-US" sz="1800" b="0" strike="noStrike" spc="-1" dirty="0">
                <a:solidFill>
                  <a:srgbClr val="000000"/>
                </a:solidFill>
                <a:latin typeface="Poppins" panose="00000500000000000000" pitchFamily="2" charset="-18"/>
                <a:cs typeface="Poppins" panose="00000500000000000000" pitchFamily="2" charset="-18"/>
              </a:rPr>
              <a:t>All </a:t>
            </a:r>
            <a:r>
              <a:rPr lang="pl-PL" sz="1800" b="0" strike="noStrike" spc="-1" dirty="0" err="1">
                <a:solidFill>
                  <a:srgbClr val="000000"/>
                </a:solidFill>
                <a:latin typeface="Poppins" panose="00000500000000000000" pitchFamily="2" charset="-18"/>
                <a:cs typeface="Poppins" panose="00000500000000000000" pitchFamily="2" charset="-18"/>
              </a:rPr>
              <a:t>states</a:t>
            </a:r>
            <a:r>
              <a:rPr lang="en-US" sz="1800" b="0" strike="noStrike" spc="-1" dirty="0">
                <a:solidFill>
                  <a:srgbClr val="000000"/>
                </a:solidFill>
                <a:latin typeface="Poppins" panose="00000500000000000000" pitchFamily="2" charset="-18"/>
                <a:cs typeface="Poppins" panose="00000500000000000000" pitchFamily="2" charset="-18"/>
              </a:rPr>
              <a:t>, except Austria, </a:t>
            </a:r>
            <a:r>
              <a:rPr lang="pl-PL" spc="-1" dirty="0" err="1">
                <a:solidFill>
                  <a:srgbClr val="000000"/>
                </a:solidFill>
                <a:latin typeface="Poppins" panose="00000500000000000000" pitchFamily="2" charset="-18"/>
                <a:cs typeface="Poppins" panose="00000500000000000000" pitchFamily="2" charset="-18"/>
              </a:rPr>
              <a:t>are</a:t>
            </a:r>
            <a:r>
              <a:rPr lang="pl-PL" spc="-1" dirty="0">
                <a:solidFill>
                  <a:srgbClr val="000000"/>
                </a:solidFill>
                <a:latin typeface="Poppins" panose="00000500000000000000" pitchFamily="2" charset="-18"/>
                <a:cs typeface="Poppins" panose="00000500000000000000" pitchFamily="2" charset="-18"/>
              </a:rPr>
              <a:t> </a:t>
            </a:r>
            <a:r>
              <a:rPr lang="en-US" sz="1800" b="0" strike="noStrike" spc="-1" dirty="0">
                <a:solidFill>
                  <a:srgbClr val="000000"/>
                </a:solidFill>
                <a:latin typeface="Poppins" panose="00000500000000000000" pitchFamily="2" charset="-18"/>
                <a:cs typeface="Poppins" panose="00000500000000000000" pitchFamily="2" charset="-18"/>
              </a:rPr>
              <a:t>NATO</a:t>
            </a:r>
            <a:r>
              <a:rPr lang="pl-PL" sz="1800" b="0" strike="noStrike" spc="-1" dirty="0">
                <a:solidFill>
                  <a:srgbClr val="000000"/>
                </a:solidFill>
                <a:latin typeface="Poppins" panose="00000500000000000000" pitchFamily="2" charset="-18"/>
                <a:cs typeface="Poppins" panose="00000500000000000000" pitchFamily="2" charset="-18"/>
              </a:rPr>
              <a:t> </a:t>
            </a:r>
            <a:r>
              <a:rPr lang="pl-PL" sz="1800" b="0" strike="noStrike" spc="-1" dirty="0" err="1">
                <a:solidFill>
                  <a:srgbClr val="000000"/>
                </a:solidFill>
                <a:latin typeface="Poppins" panose="00000500000000000000" pitchFamily="2" charset="-18"/>
                <a:cs typeface="Poppins" panose="00000500000000000000" pitchFamily="2" charset="-18"/>
              </a:rPr>
              <a:t>members</a:t>
            </a:r>
            <a:r>
              <a:rPr lang="pl-PL" sz="1800" b="0" strike="noStrike" spc="-1" dirty="0">
                <a:solidFill>
                  <a:srgbClr val="000000"/>
                </a:solidFill>
                <a:latin typeface="Poppins" panose="00000500000000000000" pitchFamily="2" charset="-18"/>
                <a:cs typeface="Poppins" panose="00000500000000000000" pitchFamily="2" charset="-18"/>
              </a:rPr>
              <a:t>.</a:t>
            </a:r>
          </a:p>
        </p:txBody>
      </p:sp>
      <p:sp>
        <p:nvSpPr>
          <p:cNvPr id="130" name="pole tekstowe 49"/>
          <p:cNvSpPr/>
          <p:nvPr/>
        </p:nvSpPr>
        <p:spPr>
          <a:xfrm rot="18900000">
            <a:off x="7473600" y="1467782"/>
            <a:ext cx="1207080" cy="260156"/>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defTabSz="914400">
              <a:lnSpc>
                <a:spcPct val="100000"/>
              </a:lnSpc>
            </a:pPr>
            <a:r>
              <a:rPr lang="pl-PL" sz="1100" b="0" strike="noStrike" spc="-1" dirty="0" err="1">
                <a:solidFill>
                  <a:srgbClr val="000000"/>
                </a:solidFill>
                <a:latin typeface="Poppins"/>
                <a:ea typeface="DejaVu Sans"/>
              </a:rPr>
              <a:t>Baltic</a:t>
            </a:r>
            <a:r>
              <a:rPr lang="pl-PL" sz="1100" b="0" strike="noStrike" spc="-1" dirty="0">
                <a:solidFill>
                  <a:srgbClr val="000000"/>
                </a:solidFill>
                <a:latin typeface="Poppins"/>
                <a:ea typeface="DejaVu Sans"/>
              </a:rPr>
              <a:t> Sea</a:t>
            </a:r>
            <a:endParaRPr lang="pl-PL" sz="1100" b="0" strike="noStrike" spc="-1" dirty="0">
              <a:solidFill>
                <a:srgbClr val="000000"/>
              </a:solidFill>
              <a:latin typeface="Arial"/>
            </a:endParaRPr>
          </a:p>
        </p:txBody>
      </p:sp>
      <p:sp>
        <p:nvSpPr>
          <p:cNvPr id="131" name="pole tekstowe 50"/>
          <p:cNvSpPr/>
          <p:nvPr/>
        </p:nvSpPr>
        <p:spPr>
          <a:xfrm rot="17945400">
            <a:off x="10241640" y="4131782"/>
            <a:ext cx="1207080" cy="260156"/>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defTabSz="914400">
              <a:lnSpc>
                <a:spcPct val="100000"/>
              </a:lnSpc>
            </a:pPr>
            <a:r>
              <a:rPr lang="pl-PL" sz="1100" b="0" strike="noStrike" spc="-1" dirty="0">
                <a:solidFill>
                  <a:srgbClr val="000000"/>
                </a:solidFill>
                <a:latin typeface="Poppins"/>
                <a:ea typeface="DejaVu Sans"/>
              </a:rPr>
              <a:t>Black Sea</a:t>
            </a:r>
            <a:endParaRPr lang="pl-PL" sz="1100" b="0" strike="noStrike" spc="-1" dirty="0">
              <a:solidFill>
                <a:srgbClr val="000000"/>
              </a:solidFill>
              <a:latin typeface="Arial"/>
            </a:endParaRPr>
          </a:p>
        </p:txBody>
      </p:sp>
      <p:sp>
        <p:nvSpPr>
          <p:cNvPr id="132" name="pole tekstowe 51"/>
          <p:cNvSpPr/>
          <p:nvPr/>
        </p:nvSpPr>
        <p:spPr>
          <a:xfrm rot="2212800">
            <a:off x="7486560" y="4930982"/>
            <a:ext cx="1505160" cy="260156"/>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defTabSz="914400">
              <a:lnSpc>
                <a:spcPct val="100000"/>
              </a:lnSpc>
            </a:pPr>
            <a:r>
              <a:rPr lang="pl-PL" sz="1100" b="0" strike="noStrike" spc="-1" dirty="0" err="1">
                <a:solidFill>
                  <a:srgbClr val="000000"/>
                </a:solidFill>
                <a:latin typeface="Poppins"/>
                <a:ea typeface="DejaVu Sans"/>
              </a:rPr>
              <a:t>Adriatic</a:t>
            </a:r>
            <a:r>
              <a:rPr lang="pl-PL" sz="1100" b="0" strike="noStrike" spc="-1" dirty="0">
                <a:solidFill>
                  <a:srgbClr val="000000"/>
                </a:solidFill>
                <a:latin typeface="Poppins"/>
                <a:ea typeface="DejaVu Sans"/>
              </a:rPr>
              <a:t> Sea</a:t>
            </a:r>
            <a:endParaRPr lang="pl-PL" sz="1100" b="0" strike="noStrike" spc="-1" dirty="0">
              <a:solidFill>
                <a:srgbClr val="000000"/>
              </a:solidFill>
              <a:latin typeface="Arial"/>
            </a:endParaRPr>
          </a:p>
        </p:txBody>
      </p:sp>
      <p:sp>
        <p:nvSpPr>
          <p:cNvPr id="133" name="pole tekstowe 10"/>
          <p:cNvSpPr/>
          <p:nvPr/>
        </p:nvSpPr>
        <p:spPr>
          <a:xfrm>
            <a:off x="2699280" y="2088720"/>
            <a:ext cx="2049840" cy="3076312"/>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216000" indent="-216000">
              <a:spcBef>
                <a:spcPts val="201"/>
              </a:spcBef>
              <a:spcAft>
                <a:spcPts val="601"/>
              </a:spcAft>
              <a:buClr>
                <a:srgbClr val="4682B4"/>
              </a:buClr>
              <a:buSzPct val="60000"/>
              <a:buFont typeface="Wingdings" charset="2"/>
              <a:buChar char=""/>
            </a:pPr>
            <a:r>
              <a:rPr lang="pl-PL" sz="2200" spc="-1" dirty="0" err="1">
                <a:solidFill>
                  <a:srgbClr val="000000"/>
                </a:solidFill>
                <a:latin typeface="Poppins"/>
                <a:ea typeface="DejaVu Sans"/>
              </a:rPr>
              <a:t>Latvia</a:t>
            </a:r>
            <a:endParaRPr lang="pl-PL" sz="2200" b="0" strike="noStrike" spc="-1" dirty="0">
              <a:solidFill>
                <a:srgbClr val="000000"/>
              </a:solidFill>
              <a:latin typeface="Poppins"/>
              <a:ea typeface="DejaVu Sans"/>
            </a:endParaRPr>
          </a:p>
          <a:p>
            <a:pPr marL="216000" indent="-216000">
              <a:spcBef>
                <a:spcPts val="201"/>
              </a:spcBef>
              <a:spcAft>
                <a:spcPts val="601"/>
              </a:spcAft>
              <a:buClr>
                <a:srgbClr val="4682B4"/>
              </a:buClr>
              <a:buSzPct val="60000"/>
              <a:buFont typeface="Wingdings" charset="2"/>
              <a:buChar char=""/>
            </a:pPr>
            <a:r>
              <a:rPr lang="pl-PL" sz="2200" b="0" strike="noStrike" spc="-1" dirty="0" err="1">
                <a:solidFill>
                  <a:srgbClr val="000000"/>
                </a:solidFill>
                <a:latin typeface="Poppins"/>
                <a:ea typeface="DejaVu Sans"/>
              </a:rPr>
              <a:t>Li</a:t>
            </a:r>
            <a:r>
              <a:rPr lang="pl-PL" sz="2200" spc="-1" dirty="0" err="1">
                <a:solidFill>
                  <a:srgbClr val="000000"/>
                </a:solidFill>
                <a:latin typeface="Poppins"/>
                <a:ea typeface="DejaVu Sans"/>
              </a:rPr>
              <a:t>thuania</a:t>
            </a:r>
            <a:endParaRPr lang="pl-PL" sz="2200" b="0" strike="noStrike" spc="-1" dirty="0">
              <a:solidFill>
                <a:srgbClr val="000000"/>
              </a:solidFill>
              <a:latin typeface="Arial"/>
            </a:endParaRPr>
          </a:p>
          <a:p>
            <a:pPr marL="216000" indent="-216000" defTabSz="914400">
              <a:lnSpc>
                <a:spcPct val="100000"/>
              </a:lnSpc>
              <a:spcBef>
                <a:spcPts val="201"/>
              </a:spcBef>
              <a:spcAft>
                <a:spcPts val="601"/>
              </a:spcAft>
              <a:buClr>
                <a:srgbClr val="4682B4"/>
              </a:buClr>
              <a:buSzPct val="60000"/>
              <a:buFont typeface="Wingdings" charset="2"/>
              <a:buChar char=""/>
            </a:pPr>
            <a:r>
              <a:rPr lang="pl-PL" sz="2200" b="0" strike="noStrike" spc="-1" dirty="0">
                <a:solidFill>
                  <a:srgbClr val="000000"/>
                </a:solidFill>
                <a:latin typeface="Poppins"/>
                <a:ea typeface="DejaVu Sans"/>
              </a:rPr>
              <a:t>Poland</a:t>
            </a:r>
            <a:endParaRPr lang="pl-PL" sz="2200" b="0" strike="noStrike" spc="-1" dirty="0">
              <a:solidFill>
                <a:srgbClr val="000000"/>
              </a:solidFill>
              <a:latin typeface="Arial"/>
            </a:endParaRPr>
          </a:p>
          <a:p>
            <a:pPr marL="216000" indent="-216000" defTabSz="914400">
              <a:lnSpc>
                <a:spcPct val="100000"/>
              </a:lnSpc>
              <a:spcBef>
                <a:spcPts val="201"/>
              </a:spcBef>
              <a:spcAft>
                <a:spcPts val="601"/>
              </a:spcAft>
              <a:buClr>
                <a:srgbClr val="4682B4"/>
              </a:buClr>
              <a:buSzPct val="60000"/>
              <a:buFont typeface="Wingdings" charset="2"/>
              <a:buChar char=""/>
            </a:pPr>
            <a:r>
              <a:rPr lang="pl-PL" sz="2200" b="0" strike="noStrike" spc="-1" dirty="0">
                <a:solidFill>
                  <a:srgbClr val="000000"/>
                </a:solidFill>
                <a:latin typeface="Poppins"/>
                <a:ea typeface="DejaVu Sans"/>
              </a:rPr>
              <a:t>Romania</a:t>
            </a:r>
            <a:endParaRPr lang="pl-PL" sz="2200" b="0" strike="noStrike" spc="-1" dirty="0">
              <a:solidFill>
                <a:srgbClr val="000000"/>
              </a:solidFill>
              <a:latin typeface="Arial"/>
            </a:endParaRPr>
          </a:p>
          <a:p>
            <a:pPr marL="216000" indent="-216000" defTabSz="914400">
              <a:lnSpc>
                <a:spcPct val="100000"/>
              </a:lnSpc>
              <a:spcBef>
                <a:spcPts val="201"/>
              </a:spcBef>
              <a:spcAft>
                <a:spcPts val="601"/>
              </a:spcAft>
              <a:buClr>
                <a:srgbClr val="4682B4"/>
              </a:buClr>
              <a:buSzPct val="60000"/>
              <a:buFont typeface="Wingdings" charset="2"/>
              <a:buChar char=""/>
            </a:pPr>
            <a:r>
              <a:rPr lang="pl-PL" sz="2200" b="0" strike="noStrike" spc="-1" dirty="0" err="1">
                <a:solidFill>
                  <a:srgbClr val="000000"/>
                </a:solidFill>
                <a:latin typeface="Poppins"/>
                <a:ea typeface="DejaVu Sans"/>
              </a:rPr>
              <a:t>Slovakia</a:t>
            </a:r>
            <a:endParaRPr lang="pl-PL" sz="2200" b="0" strike="noStrike" spc="-1" dirty="0">
              <a:solidFill>
                <a:srgbClr val="000000"/>
              </a:solidFill>
              <a:latin typeface="Arial"/>
            </a:endParaRPr>
          </a:p>
          <a:p>
            <a:pPr marL="216000" indent="-216000" defTabSz="914400">
              <a:lnSpc>
                <a:spcPct val="100000"/>
              </a:lnSpc>
              <a:spcBef>
                <a:spcPts val="201"/>
              </a:spcBef>
              <a:spcAft>
                <a:spcPts val="601"/>
              </a:spcAft>
              <a:buClr>
                <a:srgbClr val="4682B4"/>
              </a:buClr>
              <a:buSzPct val="60000"/>
              <a:buFont typeface="Wingdings" charset="2"/>
              <a:buChar char=""/>
            </a:pPr>
            <a:r>
              <a:rPr lang="pl-PL" sz="2200" b="0" strike="noStrike" spc="-1" dirty="0" err="1">
                <a:solidFill>
                  <a:srgbClr val="000000"/>
                </a:solidFill>
                <a:latin typeface="Poppins"/>
                <a:ea typeface="DejaVu Sans"/>
              </a:rPr>
              <a:t>Slo</a:t>
            </a:r>
            <a:r>
              <a:rPr lang="pl-PL" sz="2200" spc="-1" dirty="0" err="1">
                <a:solidFill>
                  <a:srgbClr val="000000"/>
                </a:solidFill>
                <a:latin typeface="Poppins"/>
                <a:ea typeface="DejaVu Sans"/>
              </a:rPr>
              <a:t>v</a:t>
            </a:r>
            <a:r>
              <a:rPr lang="pl-PL" sz="2200" b="0" strike="noStrike" spc="-1" dirty="0" err="1">
                <a:solidFill>
                  <a:srgbClr val="000000"/>
                </a:solidFill>
                <a:latin typeface="Poppins"/>
                <a:ea typeface="DejaVu Sans"/>
              </a:rPr>
              <a:t>enia</a:t>
            </a:r>
            <a:endParaRPr lang="pl-PL" sz="2200" b="0" strike="noStrike" spc="-1" dirty="0">
              <a:solidFill>
                <a:srgbClr val="000000"/>
              </a:solidFill>
              <a:latin typeface="Arial"/>
            </a:endParaRPr>
          </a:p>
          <a:p>
            <a:pPr marL="216000" indent="-216000" defTabSz="914400">
              <a:lnSpc>
                <a:spcPct val="100000"/>
              </a:lnSpc>
              <a:spcBef>
                <a:spcPts val="201"/>
              </a:spcBef>
              <a:spcAft>
                <a:spcPts val="601"/>
              </a:spcAft>
              <a:buClr>
                <a:srgbClr val="4682B4"/>
              </a:buClr>
              <a:buSzPct val="60000"/>
              <a:buFont typeface="Wingdings" charset="2"/>
              <a:buChar char=""/>
            </a:pPr>
            <a:endParaRPr lang="pl-PL" sz="2200" b="0" strike="noStrike" spc="-1" dirty="0">
              <a:solidFill>
                <a:srgbClr val="000000"/>
              </a:solidFill>
              <a:latin typeface="Poppins"/>
              <a:ea typeface="DejaVu Sans"/>
            </a:endParaRPr>
          </a:p>
        </p:txBody>
      </p:sp>
      <p:sp>
        <p:nvSpPr>
          <p:cNvPr id="134" name="Prostokąt 135"/>
          <p:cNvSpPr/>
          <p:nvPr/>
        </p:nvSpPr>
        <p:spPr>
          <a:xfrm>
            <a:off x="720000" y="576000"/>
            <a:ext cx="861480" cy="861480"/>
          </a:xfrm>
          <a:prstGeom prst="rect">
            <a:avLst/>
          </a:prstGeom>
          <a:solidFill>
            <a:srgbClr val="5BA1D3"/>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endParaRPr lang="pl-PL" sz="1800" b="0" strike="noStrike" spc="-1">
              <a:solidFill>
                <a:srgbClr val="000000"/>
              </a:solidFill>
              <a:latin typeface="Arial"/>
              <a:ea typeface="DejaVu San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 name="Prostokąt 205"/>
          <p:cNvSpPr/>
          <p:nvPr/>
        </p:nvSpPr>
        <p:spPr>
          <a:xfrm>
            <a:off x="720000" y="1944000"/>
            <a:ext cx="10077840" cy="3993840"/>
          </a:xfrm>
          <a:prstGeom prst="rect">
            <a:avLst/>
          </a:prstGeom>
          <a:solidFill>
            <a:srgbClr val="5BA1D3">
              <a:alpha val="67000"/>
            </a:srgbClr>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r>
              <a:rPr lang="pl-PL" sz="1800" b="0" strike="noStrike" spc="-1">
                <a:solidFill>
                  <a:srgbClr val="000000"/>
                </a:solidFill>
                <a:latin typeface="Arial"/>
                <a:ea typeface="DejaVu Sans"/>
              </a:rPr>
              <a:t>                   </a:t>
            </a:r>
            <a:endParaRPr lang="pl-PL" sz="1800" b="0" strike="noStrike" spc="-1">
              <a:solidFill>
                <a:srgbClr val="000000"/>
              </a:solidFill>
              <a:latin typeface="Arial"/>
            </a:endParaRPr>
          </a:p>
        </p:txBody>
      </p:sp>
      <p:sp>
        <p:nvSpPr>
          <p:cNvPr id="205" name="Prostokąt 206"/>
          <p:cNvSpPr/>
          <p:nvPr/>
        </p:nvSpPr>
        <p:spPr>
          <a:xfrm>
            <a:off x="3312000" y="1944000"/>
            <a:ext cx="5829840" cy="3993840"/>
          </a:xfrm>
          <a:prstGeom prst="rect">
            <a:avLst/>
          </a:prstGeom>
          <a:solidFill>
            <a:srgbClr val="3465A4">
              <a:alpha val="35000"/>
            </a:srgbClr>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endParaRPr lang="pl-PL" sz="1800" b="0" strike="noStrike" spc="-1">
              <a:solidFill>
                <a:srgbClr val="000000"/>
              </a:solidFill>
              <a:latin typeface="Arial"/>
              <a:ea typeface="DejaVu Sans"/>
            </a:endParaRPr>
          </a:p>
        </p:txBody>
      </p:sp>
      <p:sp>
        <p:nvSpPr>
          <p:cNvPr id="206" name="Prostokąt 207"/>
          <p:cNvSpPr/>
          <p:nvPr/>
        </p:nvSpPr>
        <p:spPr>
          <a:xfrm>
            <a:off x="720000" y="576000"/>
            <a:ext cx="861480" cy="861480"/>
          </a:xfrm>
          <a:prstGeom prst="rect">
            <a:avLst/>
          </a:prstGeom>
          <a:solidFill>
            <a:srgbClr val="5BA1D3"/>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endParaRPr lang="pl-PL" sz="1800" b="0" strike="noStrike" spc="-1">
              <a:solidFill>
                <a:srgbClr val="000000"/>
              </a:solidFill>
              <a:latin typeface="Arial"/>
              <a:ea typeface="DejaVu Sans"/>
            </a:endParaRPr>
          </a:p>
        </p:txBody>
      </p:sp>
      <p:sp>
        <p:nvSpPr>
          <p:cNvPr id="207" name="pole tekstowe 71"/>
          <p:cNvSpPr/>
          <p:nvPr/>
        </p:nvSpPr>
        <p:spPr>
          <a:xfrm>
            <a:off x="1610520" y="737159"/>
            <a:ext cx="10581480" cy="583321"/>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r>
              <a:rPr lang="en-US" sz="3200" b="1" strike="noStrike" spc="-1" dirty="0">
                <a:solidFill>
                  <a:srgbClr val="0070C0"/>
                </a:solidFill>
                <a:latin typeface="Poppins"/>
                <a:ea typeface="DejaVu Sans"/>
              </a:rPr>
              <a:t>Three Seas Initiative </a:t>
            </a:r>
            <a:r>
              <a:rPr lang="en-US" sz="3200" b="1" strike="noStrike" spc="-1" dirty="0">
                <a:latin typeface="Poppins"/>
                <a:ea typeface="DejaVu Sans"/>
              </a:rPr>
              <a:t>key decisions</a:t>
            </a:r>
            <a:endParaRPr lang="pl-PL" sz="3200" b="0" strike="noStrike" spc="-1" dirty="0">
              <a:latin typeface="Arial"/>
            </a:endParaRPr>
          </a:p>
        </p:txBody>
      </p:sp>
      <p:sp>
        <p:nvSpPr>
          <p:cNvPr id="208" name="Prostokąt 209"/>
          <p:cNvSpPr/>
          <p:nvPr/>
        </p:nvSpPr>
        <p:spPr>
          <a:xfrm>
            <a:off x="720000" y="2880000"/>
            <a:ext cx="10077840" cy="3057840"/>
          </a:xfrm>
          <a:prstGeom prst="rect">
            <a:avLst/>
          </a:prstGeom>
          <a:solidFill>
            <a:srgbClr val="3F93BE">
              <a:alpha val="50000"/>
            </a:srgbClr>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endParaRPr lang="pl-PL" sz="1800" b="0" strike="noStrike" spc="-1">
              <a:solidFill>
                <a:srgbClr val="000000"/>
              </a:solidFill>
              <a:latin typeface="Arial"/>
              <a:ea typeface="DejaVu Sans"/>
            </a:endParaRPr>
          </a:p>
        </p:txBody>
      </p:sp>
      <p:sp>
        <p:nvSpPr>
          <p:cNvPr id="209" name="pole tekstowe 72"/>
          <p:cNvSpPr/>
          <p:nvPr/>
        </p:nvSpPr>
        <p:spPr>
          <a:xfrm>
            <a:off x="3528000" y="3053880"/>
            <a:ext cx="5613840" cy="2366758"/>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216000" indent="-216000" defTabSz="914400">
              <a:lnSpc>
                <a:spcPct val="107000"/>
              </a:lnSpc>
              <a:spcBef>
                <a:spcPts val="349"/>
              </a:spcBef>
              <a:spcAft>
                <a:spcPts val="349"/>
              </a:spcAft>
              <a:buClr>
                <a:srgbClr val="FFFFFF"/>
              </a:buClr>
              <a:buFont typeface="Wingdings" charset="2"/>
              <a:buChar char=""/>
            </a:pPr>
            <a:r>
              <a:rPr lang="en-US" sz="1200" b="0" strike="noStrike" spc="-1" dirty="0">
                <a:solidFill>
                  <a:srgbClr val="FFFFFF"/>
                </a:solidFill>
                <a:latin typeface="Poppins"/>
                <a:ea typeface="Microsoft YaHei"/>
              </a:rPr>
              <a:t>the three fundamental pillars and goals of the Three Seas Initiative are: strengthening economic development, increasing EU cohesion and enriching transatlantic ties</a:t>
            </a:r>
            <a:r>
              <a:rPr lang="pl-PL" sz="1200" b="0" strike="noStrike" spc="-1" dirty="0">
                <a:solidFill>
                  <a:srgbClr val="FFFFFF"/>
                </a:solidFill>
                <a:latin typeface="Poppins"/>
                <a:ea typeface="Microsoft YaHei"/>
              </a:rPr>
              <a:t>;</a:t>
            </a:r>
            <a:endParaRPr lang="en-US" sz="1200" b="0" strike="noStrike" spc="-1" dirty="0">
              <a:solidFill>
                <a:srgbClr val="FFFFFF"/>
              </a:solidFill>
              <a:latin typeface="Poppins"/>
              <a:ea typeface="Microsoft YaHei"/>
            </a:endParaRPr>
          </a:p>
          <a:p>
            <a:pPr marL="216000" indent="-216000" defTabSz="914400">
              <a:lnSpc>
                <a:spcPct val="107000"/>
              </a:lnSpc>
              <a:spcBef>
                <a:spcPts val="349"/>
              </a:spcBef>
              <a:spcAft>
                <a:spcPts val="349"/>
              </a:spcAft>
              <a:buClr>
                <a:srgbClr val="FFFFFF"/>
              </a:buClr>
              <a:buFont typeface="Wingdings" charset="2"/>
              <a:buChar char=""/>
            </a:pPr>
            <a:r>
              <a:rPr lang="en-US" sz="1200" b="0" strike="noStrike" spc="-1" dirty="0">
                <a:solidFill>
                  <a:srgbClr val="FFFFFF"/>
                </a:solidFill>
                <a:latin typeface="Poppins"/>
                <a:ea typeface="Microsoft YaHei"/>
              </a:rPr>
              <a:t>creation of a category of partner countries: USA and Germany and partner institutions: European Commission EU, EIB, EBRD, World Bank Group</a:t>
            </a:r>
            <a:r>
              <a:rPr lang="pl-PL" sz="1200" b="0" strike="noStrike" spc="-1" dirty="0">
                <a:solidFill>
                  <a:srgbClr val="FFFFFF"/>
                </a:solidFill>
                <a:latin typeface="Poppins"/>
                <a:ea typeface="Microsoft YaHei"/>
              </a:rPr>
              <a:t>;</a:t>
            </a:r>
            <a:endParaRPr lang="en-US" sz="1200" b="0" strike="noStrike" spc="-1" dirty="0">
              <a:solidFill>
                <a:srgbClr val="FFFFFF"/>
              </a:solidFill>
              <a:latin typeface="Poppins"/>
              <a:ea typeface="Microsoft YaHei"/>
            </a:endParaRPr>
          </a:p>
          <a:p>
            <a:pPr marL="216000" indent="-216000" defTabSz="914400">
              <a:lnSpc>
                <a:spcPct val="107000"/>
              </a:lnSpc>
              <a:spcBef>
                <a:spcPts val="349"/>
              </a:spcBef>
              <a:spcAft>
                <a:spcPts val="349"/>
              </a:spcAft>
              <a:buClr>
                <a:srgbClr val="FFFFFF"/>
              </a:buClr>
              <a:buFont typeface="Wingdings" charset="2"/>
              <a:buChar char=""/>
            </a:pPr>
            <a:r>
              <a:rPr lang="en-US" sz="1200" b="0" strike="noStrike" spc="-1" dirty="0">
                <a:solidFill>
                  <a:srgbClr val="FFFFFF"/>
                </a:solidFill>
                <a:latin typeface="Poppins"/>
                <a:ea typeface="Microsoft YaHei"/>
              </a:rPr>
              <a:t>presentation of the List of Priority Interconnection Projects</a:t>
            </a:r>
            <a:r>
              <a:rPr lang="pl-PL" sz="1200" b="0" strike="noStrike" spc="-1" dirty="0">
                <a:solidFill>
                  <a:srgbClr val="FFFFFF"/>
                </a:solidFill>
                <a:latin typeface="Poppins"/>
                <a:ea typeface="Microsoft YaHei"/>
              </a:rPr>
              <a:t>;</a:t>
            </a:r>
          </a:p>
          <a:p>
            <a:pPr marL="216000" indent="-216000" defTabSz="914400">
              <a:lnSpc>
                <a:spcPct val="107000"/>
              </a:lnSpc>
              <a:spcBef>
                <a:spcPts val="349"/>
              </a:spcBef>
              <a:spcAft>
                <a:spcPts val="349"/>
              </a:spcAft>
              <a:buClr>
                <a:srgbClr val="FFFFFF"/>
              </a:buClr>
              <a:buFont typeface="Wingdings" charset="2"/>
              <a:buChar char=""/>
            </a:pPr>
            <a:r>
              <a:rPr lang="en-US" sz="1200" b="0" strike="noStrike" spc="-1" dirty="0">
                <a:solidFill>
                  <a:srgbClr val="FFFFFF"/>
                </a:solidFill>
                <a:latin typeface="Poppins"/>
                <a:ea typeface="Microsoft YaHei"/>
              </a:rPr>
              <a:t>first edition of the Business Forum, 3SI Business Forum</a:t>
            </a:r>
            <a:r>
              <a:rPr lang="pl-PL" sz="1200" b="0" strike="noStrike" spc="-1" dirty="0">
                <a:solidFill>
                  <a:srgbClr val="FFFFFF"/>
                </a:solidFill>
                <a:latin typeface="Poppins"/>
                <a:ea typeface="Microsoft YaHei"/>
              </a:rPr>
              <a:t>;</a:t>
            </a:r>
            <a:endParaRPr lang="en-US" sz="1200" b="0" strike="noStrike" spc="-1" dirty="0">
              <a:solidFill>
                <a:srgbClr val="FFFFFF"/>
              </a:solidFill>
              <a:latin typeface="Poppins"/>
              <a:ea typeface="Microsoft YaHei"/>
            </a:endParaRPr>
          </a:p>
          <a:p>
            <a:pPr marL="216000" indent="-216000" defTabSz="914400">
              <a:lnSpc>
                <a:spcPct val="107000"/>
              </a:lnSpc>
              <a:spcBef>
                <a:spcPts val="349"/>
              </a:spcBef>
              <a:spcAft>
                <a:spcPts val="349"/>
              </a:spcAft>
              <a:buClr>
                <a:srgbClr val="FFFFFF"/>
              </a:buClr>
              <a:buFont typeface="Wingdings" charset="2"/>
              <a:buChar char=""/>
            </a:pPr>
            <a:r>
              <a:rPr lang="en-US" sz="1200" b="0" strike="noStrike" spc="-1" dirty="0">
                <a:solidFill>
                  <a:srgbClr val="FFFFFF"/>
                </a:solidFill>
                <a:latin typeface="Poppins"/>
                <a:ea typeface="Microsoft YaHei"/>
              </a:rPr>
              <a:t>signing a letter of intent regarding the establishment of the Three Seas Initiative Investment Fund</a:t>
            </a:r>
            <a:r>
              <a:rPr lang="pl-PL" sz="1200" b="0" strike="noStrike" spc="-1" dirty="0">
                <a:solidFill>
                  <a:srgbClr val="FFFFFF"/>
                </a:solidFill>
                <a:latin typeface="Poppins"/>
                <a:ea typeface="Microsoft YaHei"/>
              </a:rPr>
              <a:t>;</a:t>
            </a:r>
            <a:endParaRPr lang="pl-PL" sz="1200" b="0" strike="noStrike" spc="-1" dirty="0">
              <a:solidFill>
                <a:srgbClr val="000000"/>
              </a:solidFill>
              <a:latin typeface="Arial"/>
            </a:endParaRPr>
          </a:p>
        </p:txBody>
      </p:sp>
      <p:sp>
        <p:nvSpPr>
          <p:cNvPr id="210" name="pole tekstowe 73"/>
          <p:cNvSpPr/>
          <p:nvPr/>
        </p:nvSpPr>
        <p:spPr>
          <a:xfrm>
            <a:off x="9216000" y="3458520"/>
            <a:ext cx="1293840" cy="4806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defTabSz="914400">
              <a:lnSpc>
                <a:spcPct val="107000"/>
              </a:lnSpc>
              <a:spcBef>
                <a:spcPts val="1199"/>
              </a:spcBef>
              <a:spcAft>
                <a:spcPts val="1199"/>
              </a:spcAft>
            </a:pPr>
            <a:r>
              <a:rPr lang="pl-PL" sz="1200" b="0" strike="noStrike" spc="-1">
                <a:solidFill>
                  <a:srgbClr val="FFFFFF"/>
                </a:solidFill>
                <a:latin typeface="Poppins"/>
                <a:ea typeface="Segoe UI"/>
              </a:rPr>
              <a:t>17-18 IX</a:t>
            </a:r>
            <a:br>
              <a:rPr sz="1200"/>
            </a:br>
            <a:r>
              <a:rPr lang="pl-PL" sz="1200" b="0" strike="noStrike" spc="-1">
                <a:solidFill>
                  <a:srgbClr val="FFFFFF"/>
                </a:solidFill>
                <a:latin typeface="Poppins"/>
                <a:ea typeface="Segoe UI"/>
              </a:rPr>
              <a:t>2018</a:t>
            </a:r>
            <a:endParaRPr lang="pl-PL" sz="1200" b="0" strike="noStrike" spc="-1">
              <a:solidFill>
                <a:srgbClr val="000000"/>
              </a:solidFill>
              <a:latin typeface="Arial"/>
            </a:endParaRPr>
          </a:p>
        </p:txBody>
      </p:sp>
      <p:sp>
        <p:nvSpPr>
          <p:cNvPr id="211" name="pole tekstowe 74"/>
          <p:cNvSpPr/>
          <p:nvPr/>
        </p:nvSpPr>
        <p:spPr>
          <a:xfrm>
            <a:off x="1142640" y="3401280"/>
            <a:ext cx="357840" cy="3830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defTabSz="914400">
              <a:lnSpc>
                <a:spcPct val="107000"/>
              </a:lnSpc>
              <a:spcBef>
                <a:spcPts val="1199"/>
              </a:spcBef>
              <a:spcAft>
                <a:spcPts val="1199"/>
              </a:spcAft>
            </a:pPr>
            <a:r>
              <a:rPr lang="pl-PL" sz="1800" b="0" strike="noStrike" spc="-1">
                <a:solidFill>
                  <a:srgbClr val="FFFFFF"/>
                </a:solidFill>
                <a:latin typeface="Poppins"/>
                <a:ea typeface="Calibri"/>
              </a:rPr>
              <a:t>III</a:t>
            </a:r>
            <a:endParaRPr lang="pl-PL" sz="1800" b="0" strike="noStrike" spc="-1">
              <a:solidFill>
                <a:srgbClr val="000000"/>
              </a:solidFill>
              <a:latin typeface="Arial"/>
            </a:endParaRPr>
          </a:p>
        </p:txBody>
      </p:sp>
      <p:sp>
        <p:nvSpPr>
          <p:cNvPr id="212" name="Prostokąt 213"/>
          <p:cNvSpPr/>
          <p:nvPr/>
        </p:nvSpPr>
        <p:spPr>
          <a:xfrm>
            <a:off x="720000" y="1944000"/>
            <a:ext cx="10077840" cy="933840"/>
          </a:xfrm>
          <a:prstGeom prst="rect">
            <a:avLst/>
          </a:prstGeom>
          <a:solidFill>
            <a:srgbClr val="3465A4">
              <a:alpha val="85000"/>
            </a:srgbClr>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endParaRPr lang="pl-PL" sz="1800" b="0" strike="noStrike" spc="-1" dirty="0">
              <a:solidFill>
                <a:srgbClr val="000000"/>
              </a:solidFill>
              <a:latin typeface="Arial"/>
              <a:ea typeface="DejaVu Sans"/>
            </a:endParaRPr>
          </a:p>
        </p:txBody>
      </p:sp>
      <p:sp>
        <p:nvSpPr>
          <p:cNvPr id="213" name="pole tekstowe 78"/>
          <p:cNvSpPr/>
          <p:nvPr/>
        </p:nvSpPr>
        <p:spPr>
          <a:xfrm>
            <a:off x="1944000" y="2124000"/>
            <a:ext cx="1581840" cy="343512"/>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defTabSz="914400">
              <a:lnSpc>
                <a:spcPct val="107000"/>
              </a:lnSpc>
              <a:spcBef>
                <a:spcPts val="1199"/>
              </a:spcBef>
              <a:spcAft>
                <a:spcPts val="1199"/>
              </a:spcAft>
            </a:pPr>
            <a:r>
              <a:rPr lang="pl-PL" sz="1600" b="0" strike="noStrike" spc="-1" dirty="0">
                <a:solidFill>
                  <a:srgbClr val="FFFFFF"/>
                </a:solidFill>
                <a:latin typeface="Poppins"/>
                <a:ea typeface="Calibri"/>
              </a:rPr>
              <a:t>Host</a:t>
            </a:r>
            <a:endParaRPr lang="pl-PL" sz="1600" b="0" strike="noStrike" spc="-1" dirty="0">
              <a:solidFill>
                <a:srgbClr val="000000"/>
              </a:solidFill>
              <a:latin typeface="Arial"/>
            </a:endParaRPr>
          </a:p>
        </p:txBody>
      </p:sp>
      <p:sp>
        <p:nvSpPr>
          <p:cNvPr id="214" name="pole tekstowe 79"/>
          <p:cNvSpPr/>
          <p:nvPr/>
        </p:nvSpPr>
        <p:spPr>
          <a:xfrm>
            <a:off x="903240" y="2106720"/>
            <a:ext cx="1005840" cy="6109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defTabSz="914400">
              <a:lnSpc>
                <a:spcPct val="107000"/>
              </a:lnSpc>
              <a:spcBef>
                <a:spcPts val="1199"/>
              </a:spcBef>
              <a:spcAft>
                <a:spcPts val="1199"/>
              </a:spcAft>
            </a:pPr>
            <a:r>
              <a:rPr lang="pl-PL" sz="1600" b="0" strike="noStrike" spc="-1" dirty="0">
                <a:solidFill>
                  <a:srgbClr val="FFFFFF"/>
                </a:solidFill>
                <a:latin typeface="Poppins"/>
                <a:ea typeface="Calibri"/>
              </a:rPr>
              <a:t>Summit </a:t>
            </a:r>
            <a:r>
              <a:rPr lang="pl-PL" sz="1600" b="0" strike="noStrike" spc="-1" dirty="0" err="1">
                <a:solidFill>
                  <a:srgbClr val="FFFFFF"/>
                </a:solidFill>
                <a:latin typeface="Poppins"/>
                <a:ea typeface="Calibri"/>
              </a:rPr>
              <a:t>number</a:t>
            </a:r>
            <a:endParaRPr lang="pl-PL" sz="1600" b="0" strike="noStrike" spc="-1" dirty="0">
              <a:solidFill>
                <a:srgbClr val="000000"/>
              </a:solidFill>
              <a:latin typeface="Arial"/>
            </a:endParaRPr>
          </a:p>
        </p:txBody>
      </p:sp>
      <p:sp>
        <p:nvSpPr>
          <p:cNvPr id="215" name="pole tekstowe 80"/>
          <p:cNvSpPr/>
          <p:nvPr/>
        </p:nvSpPr>
        <p:spPr>
          <a:xfrm>
            <a:off x="3563999" y="2244240"/>
            <a:ext cx="4495919" cy="343512"/>
          </a:xfrm>
          <a:prstGeom prst="rect">
            <a:avLst/>
          </a:prstGeom>
          <a:noFill/>
          <a:ln w="0">
            <a:noFill/>
          </a:ln>
        </p:spPr>
        <p:style>
          <a:lnRef idx="0">
            <a:scrgbClr r="0" g="0" b="0"/>
          </a:lnRef>
          <a:fillRef idx="0">
            <a:scrgbClr r="0" g="0" b="0"/>
          </a:fillRef>
          <a:effectRef idx="0">
            <a:scrgbClr r="0" g="0" b="0"/>
          </a:effectRef>
          <a:fontRef idx="minor"/>
        </p:style>
        <p:txBody>
          <a:bodyPr wrap="square" lIns="90000" tIns="45000" rIns="90000" bIns="45000" anchor="t">
            <a:spAutoFit/>
          </a:bodyPr>
          <a:lstStyle/>
          <a:p>
            <a:pPr defTabSz="914400">
              <a:lnSpc>
                <a:spcPct val="107000"/>
              </a:lnSpc>
              <a:spcBef>
                <a:spcPts val="1199"/>
              </a:spcBef>
              <a:spcAft>
                <a:spcPts val="1199"/>
              </a:spcAft>
            </a:pPr>
            <a:r>
              <a:rPr lang="en-US" sz="1600" b="0" strike="noStrike" spc="-1" dirty="0">
                <a:solidFill>
                  <a:srgbClr val="FFFFFF"/>
                </a:solidFill>
                <a:latin typeface="Poppins"/>
                <a:ea typeface="Calibri"/>
              </a:rPr>
              <a:t>Key decisions and effects of the summit</a:t>
            </a:r>
            <a:endParaRPr lang="pl-PL" sz="1600" b="0" strike="noStrike" spc="-1" dirty="0">
              <a:solidFill>
                <a:srgbClr val="000000"/>
              </a:solidFill>
              <a:latin typeface="Arial"/>
            </a:endParaRPr>
          </a:p>
        </p:txBody>
      </p:sp>
      <p:sp>
        <p:nvSpPr>
          <p:cNvPr id="216" name="pole tekstowe 81"/>
          <p:cNvSpPr/>
          <p:nvPr/>
        </p:nvSpPr>
        <p:spPr>
          <a:xfrm>
            <a:off x="9504000" y="2232000"/>
            <a:ext cx="1077840" cy="3502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defTabSz="914400">
              <a:lnSpc>
                <a:spcPct val="107000"/>
              </a:lnSpc>
              <a:spcBef>
                <a:spcPts val="1199"/>
              </a:spcBef>
              <a:spcAft>
                <a:spcPts val="1199"/>
              </a:spcAft>
            </a:pPr>
            <a:r>
              <a:rPr lang="pl-PL" sz="1600" b="0" strike="noStrike" spc="-1" dirty="0" err="1">
                <a:solidFill>
                  <a:srgbClr val="FFFFFF"/>
                </a:solidFill>
                <a:latin typeface="Poppins"/>
                <a:ea typeface="Calibri"/>
              </a:rPr>
              <a:t>Date</a:t>
            </a:r>
            <a:endParaRPr lang="pl-PL" sz="1600" b="0" strike="noStrike" spc="-1" dirty="0">
              <a:solidFill>
                <a:srgbClr val="000000"/>
              </a:solidFill>
              <a:latin typeface="Arial"/>
            </a:endParaRPr>
          </a:p>
        </p:txBody>
      </p:sp>
      <p:pic>
        <p:nvPicPr>
          <p:cNvPr id="217" name="Obraz 1"/>
          <p:cNvPicPr/>
          <p:nvPr/>
        </p:nvPicPr>
        <p:blipFill>
          <a:blip r:embed="rId3"/>
          <a:stretch/>
        </p:blipFill>
        <p:spPr>
          <a:xfrm>
            <a:off x="2062080" y="3336480"/>
            <a:ext cx="851760" cy="585360"/>
          </a:xfrm>
          <a:prstGeom prst="rect">
            <a:avLst/>
          </a:prstGeom>
          <a:ln w="9360">
            <a:solidFill>
              <a:srgbClr val="000000"/>
            </a:solidFill>
            <a:rou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8" name="Prostokąt 219"/>
          <p:cNvSpPr/>
          <p:nvPr/>
        </p:nvSpPr>
        <p:spPr>
          <a:xfrm>
            <a:off x="720000" y="1944000"/>
            <a:ext cx="10077840" cy="3993840"/>
          </a:xfrm>
          <a:prstGeom prst="rect">
            <a:avLst/>
          </a:prstGeom>
          <a:solidFill>
            <a:srgbClr val="5BA1D3">
              <a:alpha val="67000"/>
            </a:srgbClr>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r>
              <a:rPr lang="pl-PL" sz="1800" b="0" strike="noStrike" spc="-1">
                <a:solidFill>
                  <a:srgbClr val="000000"/>
                </a:solidFill>
                <a:latin typeface="Arial"/>
                <a:ea typeface="DejaVu Sans"/>
              </a:rPr>
              <a:t>                   </a:t>
            </a:r>
            <a:endParaRPr lang="pl-PL" sz="1800" b="0" strike="noStrike" spc="-1">
              <a:solidFill>
                <a:srgbClr val="000000"/>
              </a:solidFill>
              <a:latin typeface="Arial"/>
            </a:endParaRPr>
          </a:p>
        </p:txBody>
      </p:sp>
      <p:sp>
        <p:nvSpPr>
          <p:cNvPr id="219" name="Prostokąt 220"/>
          <p:cNvSpPr/>
          <p:nvPr/>
        </p:nvSpPr>
        <p:spPr>
          <a:xfrm>
            <a:off x="3312000" y="1944000"/>
            <a:ext cx="5829840" cy="3993840"/>
          </a:xfrm>
          <a:prstGeom prst="rect">
            <a:avLst/>
          </a:prstGeom>
          <a:solidFill>
            <a:srgbClr val="3465A4">
              <a:alpha val="35000"/>
            </a:srgbClr>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endParaRPr lang="pl-PL" sz="1800" b="0" strike="noStrike" spc="-1">
              <a:solidFill>
                <a:srgbClr val="000000"/>
              </a:solidFill>
              <a:latin typeface="Arial"/>
              <a:ea typeface="DejaVu Sans"/>
            </a:endParaRPr>
          </a:p>
        </p:txBody>
      </p:sp>
      <p:sp>
        <p:nvSpPr>
          <p:cNvPr id="220" name="Prostokąt 221"/>
          <p:cNvSpPr/>
          <p:nvPr/>
        </p:nvSpPr>
        <p:spPr>
          <a:xfrm>
            <a:off x="720000" y="576000"/>
            <a:ext cx="861480" cy="861480"/>
          </a:xfrm>
          <a:prstGeom prst="rect">
            <a:avLst/>
          </a:prstGeom>
          <a:solidFill>
            <a:srgbClr val="5BA1D3"/>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endParaRPr lang="pl-PL" sz="1800" b="0" strike="noStrike" spc="-1">
              <a:solidFill>
                <a:srgbClr val="000000"/>
              </a:solidFill>
              <a:latin typeface="Arial"/>
              <a:ea typeface="DejaVu Sans"/>
            </a:endParaRPr>
          </a:p>
        </p:txBody>
      </p:sp>
      <p:sp>
        <p:nvSpPr>
          <p:cNvPr id="221" name="pole tekstowe 82"/>
          <p:cNvSpPr/>
          <p:nvPr/>
        </p:nvSpPr>
        <p:spPr>
          <a:xfrm>
            <a:off x="1653840" y="779759"/>
            <a:ext cx="10581480" cy="583321"/>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defTabSz="914400">
              <a:lnSpc>
                <a:spcPct val="100000"/>
              </a:lnSpc>
            </a:pPr>
            <a:r>
              <a:rPr lang="en-US" sz="3200" b="1" strike="noStrike" spc="-1" dirty="0">
                <a:solidFill>
                  <a:srgbClr val="0070C0"/>
                </a:solidFill>
                <a:latin typeface="Poppins"/>
                <a:ea typeface="DejaVu Sans"/>
              </a:rPr>
              <a:t>Three Seas Initiative </a:t>
            </a:r>
            <a:r>
              <a:rPr lang="en-US" sz="3200" b="1" strike="noStrike" spc="-1" dirty="0">
                <a:latin typeface="Poppins"/>
                <a:ea typeface="DejaVu Sans"/>
              </a:rPr>
              <a:t>key decisions</a:t>
            </a:r>
            <a:endParaRPr lang="pl-PL" sz="3200" b="0" strike="noStrike" spc="-1" dirty="0">
              <a:latin typeface="Arial"/>
            </a:endParaRPr>
          </a:p>
        </p:txBody>
      </p:sp>
      <p:sp>
        <p:nvSpPr>
          <p:cNvPr id="222" name="Prostokąt 223"/>
          <p:cNvSpPr/>
          <p:nvPr/>
        </p:nvSpPr>
        <p:spPr>
          <a:xfrm>
            <a:off x="720000" y="2880000"/>
            <a:ext cx="10077840" cy="1581840"/>
          </a:xfrm>
          <a:prstGeom prst="rect">
            <a:avLst/>
          </a:prstGeom>
          <a:solidFill>
            <a:srgbClr val="3F93BE">
              <a:alpha val="50000"/>
            </a:srgbClr>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endParaRPr lang="pl-PL" sz="1800" b="0" strike="noStrike" spc="-1">
              <a:solidFill>
                <a:srgbClr val="000000"/>
              </a:solidFill>
              <a:latin typeface="Arial"/>
              <a:ea typeface="DejaVu Sans"/>
            </a:endParaRPr>
          </a:p>
        </p:txBody>
      </p:sp>
      <p:sp>
        <p:nvSpPr>
          <p:cNvPr id="223" name="pole tekstowe 84"/>
          <p:cNvSpPr/>
          <p:nvPr/>
        </p:nvSpPr>
        <p:spPr>
          <a:xfrm>
            <a:off x="9288000" y="3458520"/>
            <a:ext cx="1293840" cy="4806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defTabSz="914400">
              <a:lnSpc>
                <a:spcPct val="107000"/>
              </a:lnSpc>
              <a:spcBef>
                <a:spcPts val="1199"/>
              </a:spcBef>
              <a:spcAft>
                <a:spcPts val="1199"/>
              </a:spcAft>
            </a:pPr>
            <a:r>
              <a:rPr lang="pl-PL" sz="1200" b="0" strike="noStrike" spc="-1">
                <a:solidFill>
                  <a:srgbClr val="FFFFFF"/>
                </a:solidFill>
                <a:latin typeface="Poppins"/>
                <a:ea typeface="Segoe UI"/>
              </a:rPr>
              <a:t>5-6 VI</a:t>
            </a:r>
            <a:br>
              <a:rPr sz="1200"/>
            </a:br>
            <a:r>
              <a:rPr lang="pl-PL" sz="1200" b="0" strike="noStrike" spc="-1">
                <a:solidFill>
                  <a:srgbClr val="FFFFFF"/>
                </a:solidFill>
                <a:latin typeface="Poppins"/>
                <a:ea typeface="Segoe UI"/>
              </a:rPr>
              <a:t>2019</a:t>
            </a:r>
            <a:endParaRPr lang="pl-PL" sz="1200" b="0" strike="noStrike" spc="-1">
              <a:solidFill>
                <a:srgbClr val="000000"/>
              </a:solidFill>
              <a:latin typeface="Arial"/>
            </a:endParaRPr>
          </a:p>
        </p:txBody>
      </p:sp>
      <p:sp>
        <p:nvSpPr>
          <p:cNvPr id="224" name="pole tekstowe 86"/>
          <p:cNvSpPr/>
          <p:nvPr/>
        </p:nvSpPr>
        <p:spPr>
          <a:xfrm>
            <a:off x="1116000" y="3396240"/>
            <a:ext cx="537840" cy="3830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defTabSz="914400">
              <a:lnSpc>
                <a:spcPct val="107000"/>
              </a:lnSpc>
              <a:spcBef>
                <a:spcPts val="1199"/>
              </a:spcBef>
              <a:spcAft>
                <a:spcPts val="1199"/>
              </a:spcAft>
            </a:pPr>
            <a:r>
              <a:rPr lang="pl-PL" sz="1800" b="0" strike="noStrike" spc="-1">
                <a:solidFill>
                  <a:srgbClr val="FFFFFF"/>
                </a:solidFill>
                <a:latin typeface="Poppins"/>
                <a:ea typeface="Calibri"/>
              </a:rPr>
              <a:t>IV</a:t>
            </a:r>
            <a:endParaRPr lang="pl-PL" sz="1800" b="0" strike="noStrike" spc="-1">
              <a:solidFill>
                <a:srgbClr val="000000"/>
              </a:solidFill>
              <a:latin typeface="Arial"/>
            </a:endParaRPr>
          </a:p>
        </p:txBody>
      </p:sp>
      <p:sp>
        <p:nvSpPr>
          <p:cNvPr id="225" name="pole tekstowe 87"/>
          <p:cNvSpPr/>
          <p:nvPr/>
        </p:nvSpPr>
        <p:spPr>
          <a:xfrm>
            <a:off x="3456000" y="3060000"/>
            <a:ext cx="5613840" cy="12276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216000" indent="-216000" defTabSz="914400">
              <a:lnSpc>
                <a:spcPct val="107000"/>
              </a:lnSpc>
              <a:spcBef>
                <a:spcPts val="632"/>
              </a:spcBef>
              <a:spcAft>
                <a:spcPts val="632"/>
              </a:spcAft>
              <a:buClr>
                <a:srgbClr val="FFFFFF"/>
              </a:buClr>
              <a:buFont typeface="Wingdings" charset="2"/>
              <a:buChar char=""/>
            </a:pPr>
            <a:r>
              <a:rPr lang="en-US" sz="1200" b="0" strike="noStrike" spc="-1" dirty="0">
                <a:solidFill>
                  <a:srgbClr val="FFFFFF"/>
                </a:solidFill>
                <a:latin typeface="Poppins"/>
                <a:ea typeface="Microsoft YaHei"/>
              </a:rPr>
              <a:t>emphasizing that the Three Seas Initiative remains fully consistent with EU efforts to strengthen cohesion and overcome regional disparities in the EU</a:t>
            </a:r>
            <a:r>
              <a:rPr lang="pl-PL" sz="1200" b="0" strike="noStrike" spc="-1" dirty="0">
                <a:solidFill>
                  <a:srgbClr val="FFFFFF"/>
                </a:solidFill>
                <a:latin typeface="Poppins"/>
                <a:ea typeface="Microsoft YaHei"/>
              </a:rPr>
              <a:t>;</a:t>
            </a:r>
            <a:endParaRPr lang="en-US" sz="1200" b="0" strike="noStrike" spc="-1" dirty="0">
              <a:solidFill>
                <a:srgbClr val="FFFFFF"/>
              </a:solidFill>
              <a:latin typeface="Poppins"/>
              <a:ea typeface="Microsoft YaHei"/>
            </a:endParaRPr>
          </a:p>
          <a:p>
            <a:pPr marL="216000" indent="-216000" defTabSz="914400">
              <a:lnSpc>
                <a:spcPct val="107000"/>
              </a:lnSpc>
              <a:spcBef>
                <a:spcPts val="632"/>
              </a:spcBef>
              <a:spcAft>
                <a:spcPts val="632"/>
              </a:spcAft>
              <a:buClr>
                <a:srgbClr val="FFFFFF"/>
              </a:buClr>
              <a:buFont typeface="Wingdings" charset="2"/>
              <a:buChar char=""/>
            </a:pPr>
            <a:r>
              <a:rPr lang="en-US" sz="1200" b="0" strike="noStrike" spc="-1" dirty="0">
                <a:solidFill>
                  <a:srgbClr val="FFFFFF"/>
                </a:solidFill>
                <a:latin typeface="Poppins"/>
                <a:ea typeface="Microsoft YaHei"/>
              </a:rPr>
              <a:t>recognizing the US economic presence in the Three Seas region as a step towards strengthening transatlantic ties</a:t>
            </a:r>
            <a:r>
              <a:rPr lang="pl-PL" sz="1200" b="0" strike="noStrike" spc="-1" dirty="0">
                <a:solidFill>
                  <a:srgbClr val="FFFFFF"/>
                </a:solidFill>
                <a:latin typeface="Poppins"/>
                <a:ea typeface="Microsoft YaHei"/>
              </a:rPr>
              <a:t>;</a:t>
            </a:r>
            <a:endParaRPr lang="pl-PL" sz="1200" b="0" strike="noStrike" spc="-1" dirty="0">
              <a:solidFill>
                <a:srgbClr val="000000"/>
              </a:solidFill>
              <a:latin typeface="Arial"/>
            </a:endParaRPr>
          </a:p>
        </p:txBody>
      </p:sp>
      <p:sp>
        <p:nvSpPr>
          <p:cNvPr id="226" name="pole tekstowe 88"/>
          <p:cNvSpPr/>
          <p:nvPr/>
        </p:nvSpPr>
        <p:spPr>
          <a:xfrm>
            <a:off x="9216000" y="4992120"/>
            <a:ext cx="1293840" cy="4806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defTabSz="914400">
              <a:lnSpc>
                <a:spcPct val="107000"/>
              </a:lnSpc>
              <a:spcBef>
                <a:spcPts val="1199"/>
              </a:spcBef>
              <a:spcAft>
                <a:spcPts val="1199"/>
              </a:spcAft>
            </a:pPr>
            <a:r>
              <a:rPr lang="pl-PL" sz="1200" b="0" strike="noStrike" spc="-1">
                <a:solidFill>
                  <a:srgbClr val="FFFFFF"/>
                </a:solidFill>
                <a:latin typeface="Poppins"/>
                <a:ea typeface="Segoe UI"/>
              </a:rPr>
              <a:t>19-20 X</a:t>
            </a:r>
            <a:br>
              <a:rPr sz="1200"/>
            </a:br>
            <a:r>
              <a:rPr lang="pl-PL" sz="1200" b="0" strike="noStrike" spc="-1">
                <a:solidFill>
                  <a:srgbClr val="FFFFFF"/>
                </a:solidFill>
                <a:latin typeface="Poppins"/>
                <a:ea typeface="Segoe UI"/>
              </a:rPr>
              <a:t>2020</a:t>
            </a:r>
            <a:endParaRPr lang="pl-PL" sz="1200" b="0" strike="noStrike" spc="-1">
              <a:solidFill>
                <a:srgbClr val="000000"/>
              </a:solidFill>
              <a:latin typeface="Arial"/>
            </a:endParaRPr>
          </a:p>
        </p:txBody>
      </p:sp>
      <p:sp>
        <p:nvSpPr>
          <p:cNvPr id="227" name="Prostokąt 228"/>
          <p:cNvSpPr/>
          <p:nvPr/>
        </p:nvSpPr>
        <p:spPr>
          <a:xfrm>
            <a:off x="720000" y="1944000"/>
            <a:ext cx="10077840" cy="933840"/>
          </a:xfrm>
          <a:prstGeom prst="rect">
            <a:avLst/>
          </a:prstGeom>
          <a:solidFill>
            <a:srgbClr val="3465A4">
              <a:alpha val="85000"/>
            </a:srgbClr>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endParaRPr lang="pl-PL" sz="1800" b="0" strike="noStrike" spc="-1">
              <a:solidFill>
                <a:srgbClr val="000000"/>
              </a:solidFill>
              <a:latin typeface="Arial"/>
              <a:ea typeface="DejaVu Sans"/>
            </a:endParaRPr>
          </a:p>
        </p:txBody>
      </p:sp>
      <p:sp>
        <p:nvSpPr>
          <p:cNvPr id="228" name="pole tekstowe 89"/>
          <p:cNvSpPr/>
          <p:nvPr/>
        </p:nvSpPr>
        <p:spPr>
          <a:xfrm>
            <a:off x="1944000" y="2124000"/>
            <a:ext cx="1581840" cy="343512"/>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defTabSz="914400">
              <a:lnSpc>
                <a:spcPct val="107000"/>
              </a:lnSpc>
              <a:spcBef>
                <a:spcPts val="1199"/>
              </a:spcBef>
              <a:spcAft>
                <a:spcPts val="1199"/>
              </a:spcAft>
            </a:pPr>
            <a:r>
              <a:rPr lang="pl-PL" sz="1600" b="0" strike="noStrike" spc="-1" dirty="0">
                <a:solidFill>
                  <a:srgbClr val="FFFFFF"/>
                </a:solidFill>
                <a:latin typeface="Poppins"/>
                <a:ea typeface="Calibri"/>
              </a:rPr>
              <a:t>Host</a:t>
            </a:r>
            <a:endParaRPr lang="pl-PL" sz="1600" b="0" strike="noStrike" spc="-1" dirty="0">
              <a:solidFill>
                <a:srgbClr val="000000"/>
              </a:solidFill>
              <a:latin typeface="Arial"/>
            </a:endParaRPr>
          </a:p>
        </p:txBody>
      </p:sp>
      <p:sp>
        <p:nvSpPr>
          <p:cNvPr id="229" name="pole tekstowe 90"/>
          <p:cNvSpPr/>
          <p:nvPr/>
        </p:nvSpPr>
        <p:spPr>
          <a:xfrm>
            <a:off x="903240" y="2106720"/>
            <a:ext cx="1005840" cy="6109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defTabSz="914400">
              <a:lnSpc>
                <a:spcPct val="107000"/>
              </a:lnSpc>
              <a:spcBef>
                <a:spcPts val="1199"/>
              </a:spcBef>
              <a:spcAft>
                <a:spcPts val="1199"/>
              </a:spcAft>
            </a:pPr>
            <a:r>
              <a:rPr lang="pl-PL" sz="1600" b="0" strike="noStrike" spc="-1" dirty="0">
                <a:solidFill>
                  <a:srgbClr val="FFFFFF"/>
                </a:solidFill>
                <a:latin typeface="Poppins"/>
                <a:ea typeface="Calibri"/>
              </a:rPr>
              <a:t>Summit </a:t>
            </a:r>
            <a:r>
              <a:rPr lang="pl-PL" sz="1600" b="0" strike="noStrike" spc="-1" dirty="0" err="1">
                <a:solidFill>
                  <a:srgbClr val="FFFFFF"/>
                </a:solidFill>
                <a:latin typeface="Poppins"/>
                <a:ea typeface="Calibri"/>
              </a:rPr>
              <a:t>number</a:t>
            </a:r>
            <a:endParaRPr lang="pl-PL" sz="1600" b="0" strike="noStrike" spc="-1" dirty="0">
              <a:solidFill>
                <a:srgbClr val="000000"/>
              </a:solidFill>
              <a:latin typeface="Arial"/>
            </a:endParaRPr>
          </a:p>
        </p:txBody>
      </p:sp>
      <p:sp>
        <p:nvSpPr>
          <p:cNvPr id="230" name="pole tekstowe 91"/>
          <p:cNvSpPr/>
          <p:nvPr/>
        </p:nvSpPr>
        <p:spPr>
          <a:xfrm>
            <a:off x="3563999" y="2244240"/>
            <a:ext cx="4345089" cy="343512"/>
          </a:xfrm>
          <a:prstGeom prst="rect">
            <a:avLst/>
          </a:prstGeom>
          <a:noFill/>
          <a:ln w="0">
            <a:noFill/>
          </a:ln>
        </p:spPr>
        <p:style>
          <a:lnRef idx="0">
            <a:scrgbClr r="0" g="0" b="0"/>
          </a:lnRef>
          <a:fillRef idx="0">
            <a:scrgbClr r="0" g="0" b="0"/>
          </a:fillRef>
          <a:effectRef idx="0">
            <a:scrgbClr r="0" g="0" b="0"/>
          </a:effectRef>
          <a:fontRef idx="minor"/>
        </p:style>
        <p:txBody>
          <a:bodyPr wrap="square" lIns="90000" tIns="45000" rIns="90000" bIns="45000" anchor="t">
            <a:spAutoFit/>
          </a:bodyPr>
          <a:lstStyle/>
          <a:p>
            <a:pPr defTabSz="914400">
              <a:lnSpc>
                <a:spcPct val="107000"/>
              </a:lnSpc>
              <a:spcBef>
                <a:spcPts val="1199"/>
              </a:spcBef>
              <a:spcAft>
                <a:spcPts val="1199"/>
              </a:spcAft>
            </a:pPr>
            <a:r>
              <a:rPr lang="en-US" sz="1600" b="0" strike="noStrike" spc="-1" dirty="0">
                <a:solidFill>
                  <a:srgbClr val="FFFFFF"/>
                </a:solidFill>
                <a:latin typeface="Poppins"/>
                <a:ea typeface="Calibri"/>
              </a:rPr>
              <a:t>Key decisions and effects of the summit</a:t>
            </a:r>
            <a:endParaRPr lang="pl-PL" sz="1600" b="0" strike="noStrike" spc="-1" dirty="0">
              <a:solidFill>
                <a:srgbClr val="000000"/>
              </a:solidFill>
              <a:latin typeface="Arial"/>
            </a:endParaRPr>
          </a:p>
        </p:txBody>
      </p:sp>
      <p:sp>
        <p:nvSpPr>
          <p:cNvPr id="231" name="pole tekstowe 92"/>
          <p:cNvSpPr/>
          <p:nvPr/>
        </p:nvSpPr>
        <p:spPr>
          <a:xfrm>
            <a:off x="9504000" y="2232000"/>
            <a:ext cx="1077840" cy="3502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defTabSz="914400">
              <a:lnSpc>
                <a:spcPct val="107000"/>
              </a:lnSpc>
              <a:spcBef>
                <a:spcPts val="1199"/>
              </a:spcBef>
              <a:spcAft>
                <a:spcPts val="1199"/>
              </a:spcAft>
            </a:pPr>
            <a:r>
              <a:rPr lang="pl-PL" sz="1600" b="0" strike="noStrike" spc="-1" dirty="0" err="1">
                <a:solidFill>
                  <a:srgbClr val="FFFFFF"/>
                </a:solidFill>
                <a:latin typeface="Poppins"/>
                <a:ea typeface="Calibri"/>
              </a:rPr>
              <a:t>Date</a:t>
            </a:r>
            <a:endParaRPr lang="pl-PL" sz="1600" b="0" strike="noStrike" spc="-1" dirty="0">
              <a:solidFill>
                <a:srgbClr val="000000"/>
              </a:solidFill>
              <a:latin typeface="Arial"/>
            </a:endParaRPr>
          </a:p>
        </p:txBody>
      </p:sp>
      <p:pic>
        <p:nvPicPr>
          <p:cNvPr id="232" name="Obraz 8"/>
          <p:cNvPicPr/>
          <p:nvPr/>
        </p:nvPicPr>
        <p:blipFill>
          <a:blip r:embed="rId3"/>
          <a:srcRect r="14756"/>
          <a:stretch/>
        </p:blipFill>
        <p:spPr>
          <a:xfrm>
            <a:off x="2088000" y="3312000"/>
            <a:ext cx="863640" cy="585360"/>
          </a:xfrm>
          <a:prstGeom prst="rect">
            <a:avLst/>
          </a:prstGeom>
          <a:ln w="9360">
            <a:solidFill>
              <a:srgbClr val="000000"/>
            </a:solidFill>
            <a:round/>
          </a:ln>
        </p:spPr>
      </p:pic>
      <p:pic>
        <p:nvPicPr>
          <p:cNvPr id="233" name="Obraz 5"/>
          <p:cNvPicPr/>
          <p:nvPr/>
        </p:nvPicPr>
        <p:blipFill>
          <a:blip r:embed="rId4"/>
          <a:stretch/>
        </p:blipFill>
        <p:spPr>
          <a:xfrm>
            <a:off x="2088000" y="4867920"/>
            <a:ext cx="863640" cy="585360"/>
          </a:xfrm>
          <a:prstGeom prst="rect">
            <a:avLst/>
          </a:prstGeom>
          <a:ln w="9360">
            <a:solidFill>
              <a:srgbClr val="000000"/>
            </a:solidFill>
            <a:round/>
          </a:ln>
        </p:spPr>
      </p:pic>
      <p:sp>
        <p:nvSpPr>
          <p:cNvPr id="234" name="pole tekstowe 75"/>
          <p:cNvSpPr/>
          <p:nvPr/>
        </p:nvSpPr>
        <p:spPr>
          <a:xfrm>
            <a:off x="1116000" y="4944240"/>
            <a:ext cx="537840" cy="3830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defTabSz="914400">
              <a:lnSpc>
                <a:spcPct val="107000"/>
              </a:lnSpc>
              <a:spcBef>
                <a:spcPts val="1199"/>
              </a:spcBef>
              <a:spcAft>
                <a:spcPts val="1199"/>
              </a:spcAft>
            </a:pPr>
            <a:r>
              <a:rPr lang="pl-PL" sz="1800" b="0" strike="noStrike" spc="-1">
                <a:solidFill>
                  <a:srgbClr val="FFFFFF"/>
                </a:solidFill>
                <a:latin typeface="Poppins"/>
                <a:ea typeface="Calibri"/>
              </a:rPr>
              <a:t>V</a:t>
            </a:r>
            <a:endParaRPr lang="pl-PL" sz="1800" b="0" strike="noStrike" spc="-1">
              <a:solidFill>
                <a:srgbClr val="000000"/>
              </a:solidFill>
              <a:latin typeface="Arial"/>
            </a:endParaRPr>
          </a:p>
        </p:txBody>
      </p:sp>
      <p:sp>
        <p:nvSpPr>
          <p:cNvPr id="235" name="pole tekstowe 76"/>
          <p:cNvSpPr/>
          <p:nvPr/>
        </p:nvSpPr>
        <p:spPr>
          <a:xfrm>
            <a:off x="3456000" y="4606200"/>
            <a:ext cx="5613840" cy="831338"/>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216000" indent="-216000" defTabSz="914400">
              <a:lnSpc>
                <a:spcPct val="107000"/>
              </a:lnSpc>
              <a:spcBef>
                <a:spcPts val="632"/>
              </a:spcBef>
              <a:spcAft>
                <a:spcPts val="632"/>
              </a:spcAft>
              <a:buClr>
                <a:srgbClr val="FFFFFF"/>
              </a:buClr>
              <a:buFont typeface="Wingdings" charset="2"/>
              <a:buChar char=""/>
            </a:pPr>
            <a:r>
              <a:rPr lang="pl-PL" sz="1200" b="0" strike="noStrike" spc="-1" dirty="0">
                <a:solidFill>
                  <a:srgbClr val="FFFFFF"/>
                </a:solidFill>
                <a:latin typeface="Poppins"/>
                <a:ea typeface="Microsoft YaHei"/>
              </a:rPr>
              <a:t>summit</a:t>
            </a:r>
            <a:r>
              <a:rPr lang="en-US" sz="1200" b="0" strike="noStrike" spc="-1" dirty="0">
                <a:solidFill>
                  <a:srgbClr val="FFFFFF"/>
                </a:solidFill>
                <a:latin typeface="Poppins"/>
                <a:ea typeface="Microsoft YaHei"/>
              </a:rPr>
              <a:t> in the hybrid formula;</a:t>
            </a:r>
          </a:p>
          <a:p>
            <a:pPr marL="216000" indent="-216000" defTabSz="914400">
              <a:lnSpc>
                <a:spcPct val="107000"/>
              </a:lnSpc>
              <a:spcBef>
                <a:spcPts val="632"/>
              </a:spcBef>
              <a:spcAft>
                <a:spcPts val="632"/>
              </a:spcAft>
              <a:buClr>
                <a:srgbClr val="FFFFFF"/>
              </a:buClr>
              <a:buFont typeface="Wingdings" charset="2"/>
              <a:buChar char=""/>
            </a:pPr>
            <a:r>
              <a:rPr lang="en-US" sz="1200" b="0" strike="noStrike" spc="-1" dirty="0">
                <a:solidFill>
                  <a:srgbClr val="FFFFFF"/>
                </a:solidFill>
                <a:latin typeface="Poppins"/>
                <a:ea typeface="Microsoft YaHei"/>
              </a:rPr>
              <a:t>extending cooperation beyond the presidential format - ministerial session</a:t>
            </a:r>
            <a:r>
              <a:rPr lang="pl-PL" sz="1200" b="0" strike="noStrike" spc="-1" dirty="0">
                <a:solidFill>
                  <a:srgbClr val="FFFFFF"/>
                </a:solidFill>
                <a:latin typeface="Poppins"/>
                <a:ea typeface="Microsoft YaHei"/>
              </a:rPr>
              <a:t>;</a:t>
            </a:r>
            <a:endParaRPr lang="en-US" sz="1200" b="0" strike="noStrike" spc="-1" dirty="0">
              <a:solidFill>
                <a:srgbClr val="FFFFFF"/>
              </a:solidFill>
              <a:latin typeface="Poppins"/>
              <a:ea typeface="Microsoft YaHe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6" name="Prostokąt 237"/>
          <p:cNvSpPr/>
          <p:nvPr/>
        </p:nvSpPr>
        <p:spPr>
          <a:xfrm>
            <a:off x="720000" y="1944000"/>
            <a:ext cx="10077840" cy="3993840"/>
          </a:xfrm>
          <a:prstGeom prst="rect">
            <a:avLst/>
          </a:prstGeom>
          <a:solidFill>
            <a:srgbClr val="5BA1D3">
              <a:alpha val="67000"/>
            </a:srgbClr>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r>
              <a:rPr lang="pl-PL" sz="1800" b="0" strike="noStrike" spc="-1">
                <a:solidFill>
                  <a:srgbClr val="000000"/>
                </a:solidFill>
                <a:latin typeface="Arial"/>
                <a:ea typeface="DejaVu Sans"/>
              </a:rPr>
              <a:t>                   </a:t>
            </a:r>
            <a:endParaRPr lang="pl-PL" sz="1800" b="0" strike="noStrike" spc="-1">
              <a:solidFill>
                <a:srgbClr val="000000"/>
              </a:solidFill>
              <a:latin typeface="Arial"/>
            </a:endParaRPr>
          </a:p>
        </p:txBody>
      </p:sp>
      <p:sp>
        <p:nvSpPr>
          <p:cNvPr id="237" name="Prostokąt 238"/>
          <p:cNvSpPr/>
          <p:nvPr/>
        </p:nvSpPr>
        <p:spPr>
          <a:xfrm>
            <a:off x="3312000" y="1944000"/>
            <a:ext cx="5829840" cy="3993840"/>
          </a:xfrm>
          <a:prstGeom prst="rect">
            <a:avLst/>
          </a:prstGeom>
          <a:solidFill>
            <a:srgbClr val="3465A4">
              <a:alpha val="35000"/>
            </a:srgbClr>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endParaRPr lang="pl-PL" sz="1800" b="0" strike="noStrike" spc="-1">
              <a:solidFill>
                <a:srgbClr val="000000"/>
              </a:solidFill>
              <a:latin typeface="Arial"/>
              <a:ea typeface="DejaVu Sans"/>
            </a:endParaRPr>
          </a:p>
        </p:txBody>
      </p:sp>
      <p:sp>
        <p:nvSpPr>
          <p:cNvPr id="238" name="Prostokąt 239"/>
          <p:cNvSpPr/>
          <p:nvPr/>
        </p:nvSpPr>
        <p:spPr>
          <a:xfrm>
            <a:off x="720000" y="576000"/>
            <a:ext cx="861480" cy="861480"/>
          </a:xfrm>
          <a:prstGeom prst="rect">
            <a:avLst/>
          </a:prstGeom>
          <a:solidFill>
            <a:srgbClr val="5BA1D3"/>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endParaRPr lang="pl-PL" sz="1800" b="0" strike="noStrike" spc="-1">
              <a:solidFill>
                <a:srgbClr val="000000"/>
              </a:solidFill>
              <a:latin typeface="Arial"/>
              <a:ea typeface="DejaVu Sans"/>
            </a:endParaRPr>
          </a:p>
        </p:txBody>
      </p:sp>
      <p:sp>
        <p:nvSpPr>
          <p:cNvPr id="239" name="pole tekstowe 77"/>
          <p:cNvSpPr/>
          <p:nvPr/>
        </p:nvSpPr>
        <p:spPr>
          <a:xfrm>
            <a:off x="1653840" y="757440"/>
            <a:ext cx="10581480" cy="583321"/>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defTabSz="914400">
              <a:lnSpc>
                <a:spcPct val="100000"/>
              </a:lnSpc>
            </a:pPr>
            <a:r>
              <a:rPr lang="en-US" sz="3200" b="1" strike="noStrike" spc="-1" dirty="0">
                <a:solidFill>
                  <a:srgbClr val="0070C0"/>
                </a:solidFill>
                <a:latin typeface="Poppins"/>
                <a:ea typeface="DejaVu Sans"/>
              </a:rPr>
              <a:t>Three Seas Initiative </a:t>
            </a:r>
            <a:r>
              <a:rPr lang="en-US" sz="3200" b="1" strike="noStrike" spc="-1" dirty="0">
                <a:latin typeface="Poppins"/>
                <a:ea typeface="DejaVu Sans"/>
              </a:rPr>
              <a:t>key decisions</a:t>
            </a:r>
            <a:endParaRPr lang="pl-PL" sz="3200" b="0" strike="noStrike" spc="-1" dirty="0">
              <a:latin typeface="Arial"/>
            </a:endParaRPr>
          </a:p>
        </p:txBody>
      </p:sp>
      <p:sp>
        <p:nvSpPr>
          <p:cNvPr id="240" name="Prostokąt 241"/>
          <p:cNvSpPr/>
          <p:nvPr/>
        </p:nvSpPr>
        <p:spPr>
          <a:xfrm>
            <a:off x="720000" y="2880000"/>
            <a:ext cx="10077840" cy="3057840"/>
          </a:xfrm>
          <a:prstGeom prst="rect">
            <a:avLst/>
          </a:prstGeom>
          <a:solidFill>
            <a:srgbClr val="3F93BE">
              <a:alpha val="50000"/>
            </a:srgbClr>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endParaRPr lang="pl-PL" sz="1800" b="0" strike="noStrike" spc="-1">
              <a:solidFill>
                <a:srgbClr val="000000"/>
              </a:solidFill>
              <a:latin typeface="Arial"/>
              <a:ea typeface="DejaVu Sans"/>
            </a:endParaRPr>
          </a:p>
        </p:txBody>
      </p:sp>
      <p:sp>
        <p:nvSpPr>
          <p:cNvPr id="241" name="Prostokąt 242"/>
          <p:cNvSpPr/>
          <p:nvPr/>
        </p:nvSpPr>
        <p:spPr>
          <a:xfrm>
            <a:off x="720000" y="1944000"/>
            <a:ext cx="10077840" cy="933840"/>
          </a:xfrm>
          <a:prstGeom prst="rect">
            <a:avLst/>
          </a:prstGeom>
          <a:solidFill>
            <a:srgbClr val="3465A4">
              <a:alpha val="85000"/>
            </a:srgbClr>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endParaRPr lang="pl-PL" sz="1800" b="0" strike="noStrike" spc="-1" dirty="0">
              <a:solidFill>
                <a:srgbClr val="000000"/>
              </a:solidFill>
              <a:latin typeface="Arial"/>
              <a:ea typeface="DejaVu Sans"/>
            </a:endParaRPr>
          </a:p>
        </p:txBody>
      </p:sp>
      <p:sp>
        <p:nvSpPr>
          <p:cNvPr id="242" name="pole tekstowe 95"/>
          <p:cNvSpPr/>
          <p:nvPr/>
        </p:nvSpPr>
        <p:spPr>
          <a:xfrm>
            <a:off x="1944000" y="2124000"/>
            <a:ext cx="1581840" cy="343512"/>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defTabSz="914400">
              <a:lnSpc>
                <a:spcPct val="107000"/>
              </a:lnSpc>
              <a:spcBef>
                <a:spcPts val="1199"/>
              </a:spcBef>
              <a:spcAft>
                <a:spcPts val="1199"/>
              </a:spcAft>
            </a:pPr>
            <a:r>
              <a:rPr lang="pl-PL" sz="1600" b="0" strike="noStrike" spc="-1" dirty="0">
                <a:solidFill>
                  <a:srgbClr val="FFFFFF"/>
                </a:solidFill>
                <a:latin typeface="Poppins"/>
                <a:ea typeface="Calibri"/>
              </a:rPr>
              <a:t>Host</a:t>
            </a:r>
            <a:endParaRPr lang="pl-PL" sz="1600" b="0" strike="noStrike" spc="-1" dirty="0">
              <a:solidFill>
                <a:srgbClr val="000000"/>
              </a:solidFill>
              <a:latin typeface="Arial"/>
            </a:endParaRPr>
          </a:p>
        </p:txBody>
      </p:sp>
      <p:sp>
        <p:nvSpPr>
          <p:cNvPr id="243" name="pole tekstowe 96"/>
          <p:cNvSpPr/>
          <p:nvPr/>
        </p:nvSpPr>
        <p:spPr>
          <a:xfrm>
            <a:off x="903240" y="2106720"/>
            <a:ext cx="1005840" cy="606982"/>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defTabSz="914400">
              <a:lnSpc>
                <a:spcPct val="107000"/>
              </a:lnSpc>
              <a:spcBef>
                <a:spcPts val="1199"/>
              </a:spcBef>
              <a:spcAft>
                <a:spcPts val="1199"/>
              </a:spcAft>
            </a:pPr>
            <a:r>
              <a:rPr lang="pl-PL" sz="1600" b="0" strike="noStrike" spc="-1" dirty="0">
                <a:solidFill>
                  <a:srgbClr val="FFFFFF"/>
                </a:solidFill>
                <a:latin typeface="Poppins"/>
                <a:ea typeface="Calibri"/>
              </a:rPr>
              <a:t>Summit </a:t>
            </a:r>
            <a:r>
              <a:rPr lang="pl-PL" sz="1600" b="0" strike="noStrike" spc="-1" dirty="0" err="1">
                <a:solidFill>
                  <a:srgbClr val="FFFFFF"/>
                </a:solidFill>
                <a:latin typeface="Poppins"/>
                <a:ea typeface="Calibri"/>
              </a:rPr>
              <a:t>number</a:t>
            </a:r>
            <a:endParaRPr lang="pl-PL" sz="1600" b="0" strike="noStrike" spc="-1" dirty="0">
              <a:solidFill>
                <a:srgbClr val="000000"/>
              </a:solidFill>
              <a:latin typeface="Arial"/>
            </a:endParaRPr>
          </a:p>
        </p:txBody>
      </p:sp>
      <p:sp>
        <p:nvSpPr>
          <p:cNvPr id="244" name="pole tekstowe 97"/>
          <p:cNvSpPr/>
          <p:nvPr/>
        </p:nvSpPr>
        <p:spPr>
          <a:xfrm>
            <a:off x="3564000" y="2244240"/>
            <a:ext cx="4411076" cy="343512"/>
          </a:xfrm>
          <a:prstGeom prst="rect">
            <a:avLst/>
          </a:prstGeom>
          <a:noFill/>
          <a:ln w="0">
            <a:noFill/>
          </a:ln>
        </p:spPr>
        <p:style>
          <a:lnRef idx="0">
            <a:scrgbClr r="0" g="0" b="0"/>
          </a:lnRef>
          <a:fillRef idx="0">
            <a:scrgbClr r="0" g="0" b="0"/>
          </a:fillRef>
          <a:effectRef idx="0">
            <a:scrgbClr r="0" g="0" b="0"/>
          </a:effectRef>
          <a:fontRef idx="minor"/>
        </p:style>
        <p:txBody>
          <a:bodyPr wrap="square" lIns="90000" tIns="45000" rIns="90000" bIns="45000" anchor="t">
            <a:spAutoFit/>
          </a:bodyPr>
          <a:lstStyle/>
          <a:p>
            <a:pPr defTabSz="914400">
              <a:lnSpc>
                <a:spcPct val="107000"/>
              </a:lnSpc>
              <a:spcBef>
                <a:spcPts val="1199"/>
              </a:spcBef>
              <a:spcAft>
                <a:spcPts val="1199"/>
              </a:spcAft>
            </a:pPr>
            <a:r>
              <a:rPr lang="en-US" sz="1600" b="0" strike="noStrike" spc="-1" dirty="0">
                <a:solidFill>
                  <a:srgbClr val="FFFFFF"/>
                </a:solidFill>
                <a:latin typeface="Poppins"/>
                <a:ea typeface="Calibri"/>
              </a:rPr>
              <a:t>Key decisions and effects of the summit</a:t>
            </a:r>
            <a:endParaRPr lang="pl-PL" sz="1600" b="0" strike="noStrike" spc="-1" dirty="0">
              <a:solidFill>
                <a:srgbClr val="000000"/>
              </a:solidFill>
              <a:latin typeface="Arial"/>
            </a:endParaRPr>
          </a:p>
        </p:txBody>
      </p:sp>
      <p:sp>
        <p:nvSpPr>
          <p:cNvPr id="245" name="pole tekstowe 98"/>
          <p:cNvSpPr/>
          <p:nvPr/>
        </p:nvSpPr>
        <p:spPr>
          <a:xfrm>
            <a:off x="9504000" y="2232000"/>
            <a:ext cx="1077840" cy="3502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defTabSz="914400">
              <a:lnSpc>
                <a:spcPct val="107000"/>
              </a:lnSpc>
              <a:spcBef>
                <a:spcPts val="1199"/>
              </a:spcBef>
              <a:spcAft>
                <a:spcPts val="1199"/>
              </a:spcAft>
            </a:pPr>
            <a:r>
              <a:rPr lang="pl-PL" sz="1600" b="0" strike="noStrike" spc="-1" dirty="0" err="1">
                <a:solidFill>
                  <a:srgbClr val="FFFFFF"/>
                </a:solidFill>
                <a:latin typeface="Poppins"/>
                <a:ea typeface="Calibri"/>
              </a:rPr>
              <a:t>Date</a:t>
            </a:r>
            <a:endParaRPr lang="pl-PL" sz="1600" b="0" strike="noStrike" spc="-1" dirty="0">
              <a:solidFill>
                <a:srgbClr val="000000"/>
              </a:solidFill>
              <a:latin typeface="Arial"/>
            </a:endParaRPr>
          </a:p>
        </p:txBody>
      </p:sp>
      <p:pic>
        <p:nvPicPr>
          <p:cNvPr id="246" name="Obraz 6"/>
          <p:cNvPicPr/>
          <p:nvPr/>
        </p:nvPicPr>
        <p:blipFill>
          <a:blip r:embed="rId3"/>
          <a:stretch/>
        </p:blipFill>
        <p:spPr>
          <a:xfrm>
            <a:off x="2086560" y="3384360"/>
            <a:ext cx="863640" cy="503640"/>
          </a:xfrm>
          <a:prstGeom prst="rect">
            <a:avLst/>
          </a:prstGeom>
          <a:ln w="9360">
            <a:solidFill>
              <a:srgbClr val="000000"/>
            </a:solidFill>
            <a:round/>
          </a:ln>
        </p:spPr>
      </p:pic>
      <p:sp>
        <p:nvSpPr>
          <p:cNvPr id="247" name="pole tekstowe 83"/>
          <p:cNvSpPr/>
          <p:nvPr/>
        </p:nvSpPr>
        <p:spPr>
          <a:xfrm>
            <a:off x="3456000" y="3132000"/>
            <a:ext cx="5613840" cy="1424193"/>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216000" indent="-216000" defTabSz="914400">
              <a:lnSpc>
                <a:spcPct val="107000"/>
              </a:lnSpc>
              <a:spcBef>
                <a:spcPts val="632"/>
              </a:spcBef>
              <a:spcAft>
                <a:spcPts val="632"/>
              </a:spcAft>
              <a:buClr>
                <a:srgbClr val="FFFFFF"/>
              </a:buClr>
              <a:buFont typeface="Wingdings" charset="2"/>
              <a:buChar char=""/>
            </a:pPr>
            <a:r>
              <a:rPr lang="en-US" sz="1200" b="0" strike="noStrike" spc="-1" dirty="0">
                <a:solidFill>
                  <a:srgbClr val="FFFFFF"/>
                </a:solidFill>
                <a:latin typeface="Poppins"/>
                <a:ea typeface="Microsoft YaHei"/>
              </a:rPr>
              <a:t>emphasizing that the Three Seas Initiative is a platform for cooperation in the areas of transport, energy and digitalization, strengthening EU cohesion</a:t>
            </a:r>
            <a:r>
              <a:rPr lang="pl-PL" sz="1200" b="0" strike="noStrike" spc="-1" dirty="0">
                <a:solidFill>
                  <a:srgbClr val="FFFFFF"/>
                </a:solidFill>
                <a:latin typeface="Poppins"/>
                <a:ea typeface="Microsoft YaHei"/>
              </a:rPr>
              <a:t>;</a:t>
            </a:r>
            <a:endParaRPr lang="en-US" sz="1200" b="0" strike="noStrike" spc="-1" dirty="0">
              <a:solidFill>
                <a:srgbClr val="FFFFFF"/>
              </a:solidFill>
              <a:latin typeface="Poppins"/>
              <a:ea typeface="Microsoft YaHei"/>
            </a:endParaRPr>
          </a:p>
          <a:p>
            <a:pPr marL="216000" indent="-216000" defTabSz="914400">
              <a:lnSpc>
                <a:spcPct val="107000"/>
              </a:lnSpc>
              <a:spcBef>
                <a:spcPts val="632"/>
              </a:spcBef>
              <a:spcAft>
                <a:spcPts val="632"/>
              </a:spcAft>
              <a:buClr>
                <a:srgbClr val="FFFFFF"/>
              </a:buClr>
              <a:buFont typeface="Wingdings" charset="2"/>
              <a:buChar char=""/>
            </a:pPr>
            <a:r>
              <a:rPr lang="en-US" sz="1200" b="0" strike="noStrike" spc="-1" dirty="0">
                <a:solidFill>
                  <a:srgbClr val="FFFFFF"/>
                </a:solidFill>
                <a:latin typeface="Poppins"/>
                <a:ea typeface="Microsoft YaHei"/>
              </a:rPr>
              <a:t>emphasizing the significant potential of the Three Seas Initiative Investment Fund as an important co-financing mechanism for closing the infrastructure gap in the region</a:t>
            </a:r>
            <a:r>
              <a:rPr lang="pl-PL" sz="1200" b="0" strike="noStrike" spc="-1" dirty="0">
                <a:solidFill>
                  <a:srgbClr val="FFFFFF"/>
                </a:solidFill>
                <a:latin typeface="Poppins"/>
                <a:ea typeface="Microsoft YaHei"/>
              </a:rPr>
              <a:t>;</a:t>
            </a:r>
            <a:endParaRPr lang="en-US" sz="1200" b="0" strike="noStrike" spc="-1" dirty="0">
              <a:solidFill>
                <a:srgbClr val="FFFFFF"/>
              </a:solidFill>
              <a:latin typeface="Poppins"/>
              <a:ea typeface="Microsoft YaHei"/>
            </a:endParaRPr>
          </a:p>
        </p:txBody>
      </p:sp>
      <p:sp>
        <p:nvSpPr>
          <p:cNvPr id="248" name="pole tekstowe 85"/>
          <p:cNvSpPr/>
          <p:nvPr/>
        </p:nvSpPr>
        <p:spPr>
          <a:xfrm>
            <a:off x="1116000" y="3432240"/>
            <a:ext cx="537840" cy="3830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defTabSz="914400">
              <a:lnSpc>
                <a:spcPct val="107000"/>
              </a:lnSpc>
              <a:spcBef>
                <a:spcPts val="1199"/>
              </a:spcBef>
              <a:spcAft>
                <a:spcPts val="1199"/>
              </a:spcAft>
            </a:pPr>
            <a:r>
              <a:rPr lang="pl-PL" sz="1800" b="0" strike="noStrike" spc="-1">
                <a:solidFill>
                  <a:srgbClr val="FFFFFF"/>
                </a:solidFill>
                <a:latin typeface="Poppins"/>
                <a:ea typeface="Calibri"/>
              </a:rPr>
              <a:t>VI</a:t>
            </a:r>
            <a:endParaRPr lang="pl-PL" sz="1800" b="0" strike="noStrike" spc="-1">
              <a:solidFill>
                <a:srgbClr val="000000"/>
              </a:solidFill>
              <a:latin typeface="Arial"/>
            </a:endParaRPr>
          </a:p>
        </p:txBody>
      </p:sp>
      <p:sp>
        <p:nvSpPr>
          <p:cNvPr id="249" name="pole tekstowe 93"/>
          <p:cNvSpPr/>
          <p:nvPr/>
        </p:nvSpPr>
        <p:spPr>
          <a:xfrm>
            <a:off x="9288000" y="3458520"/>
            <a:ext cx="1293840" cy="4806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defTabSz="914400">
              <a:lnSpc>
                <a:spcPct val="107000"/>
              </a:lnSpc>
              <a:spcBef>
                <a:spcPts val="1199"/>
              </a:spcBef>
              <a:spcAft>
                <a:spcPts val="1199"/>
              </a:spcAft>
            </a:pPr>
            <a:r>
              <a:rPr lang="pl-PL" sz="1200" b="0" strike="noStrike" spc="-1">
                <a:solidFill>
                  <a:srgbClr val="FFFFFF"/>
                </a:solidFill>
                <a:latin typeface="Poppins"/>
                <a:ea typeface="Segoe UI"/>
              </a:rPr>
              <a:t>8-9 VII</a:t>
            </a:r>
            <a:br>
              <a:rPr sz="1200"/>
            </a:br>
            <a:r>
              <a:rPr lang="pl-PL" sz="1200" b="0" strike="noStrike" spc="-1">
                <a:solidFill>
                  <a:srgbClr val="FFFFFF"/>
                </a:solidFill>
                <a:latin typeface="Poppins"/>
                <a:ea typeface="Segoe UI"/>
              </a:rPr>
              <a:t>2021</a:t>
            </a:r>
            <a:endParaRPr lang="pl-PL" sz="1200" b="0" strike="noStrike" spc="-1">
              <a:solidFill>
                <a:srgbClr val="000000"/>
              </a:solidFill>
              <a:latin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0" name="Prostokąt 251"/>
          <p:cNvSpPr/>
          <p:nvPr/>
        </p:nvSpPr>
        <p:spPr>
          <a:xfrm>
            <a:off x="720000" y="1944000"/>
            <a:ext cx="10077840" cy="3993840"/>
          </a:xfrm>
          <a:prstGeom prst="rect">
            <a:avLst/>
          </a:prstGeom>
          <a:solidFill>
            <a:srgbClr val="5BA1D3">
              <a:alpha val="67000"/>
            </a:srgbClr>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r>
              <a:rPr lang="pl-PL" sz="1800" b="0" strike="noStrike" spc="-1">
                <a:solidFill>
                  <a:srgbClr val="000000"/>
                </a:solidFill>
                <a:latin typeface="Arial"/>
                <a:ea typeface="DejaVu Sans"/>
              </a:rPr>
              <a:t>                   </a:t>
            </a:r>
            <a:endParaRPr lang="pl-PL" sz="1800" b="0" strike="noStrike" spc="-1">
              <a:solidFill>
                <a:srgbClr val="000000"/>
              </a:solidFill>
              <a:latin typeface="Arial"/>
            </a:endParaRPr>
          </a:p>
        </p:txBody>
      </p:sp>
      <p:sp>
        <p:nvSpPr>
          <p:cNvPr id="251" name="Prostokąt 252"/>
          <p:cNvSpPr/>
          <p:nvPr/>
        </p:nvSpPr>
        <p:spPr>
          <a:xfrm>
            <a:off x="3312000" y="1944000"/>
            <a:ext cx="5829840" cy="3993840"/>
          </a:xfrm>
          <a:prstGeom prst="rect">
            <a:avLst/>
          </a:prstGeom>
          <a:solidFill>
            <a:srgbClr val="3465A4">
              <a:alpha val="35000"/>
            </a:srgbClr>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endParaRPr lang="pl-PL" sz="1800" b="0" strike="noStrike" spc="-1">
              <a:solidFill>
                <a:srgbClr val="000000"/>
              </a:solidFill>
              <a:latin typeface="Arial"/>
              <a:ea typeface="DejaVu Sans"/>
            </a:endParaRPr>
          </a:p>
        </p:txBody>
      </p:sp>
      <p:sp>
        <p:nvSpPr>
          <p:cNvPr id="252" name="Prostokąt 253"/>
          <p:cNvSpPr/>
          <p:nvPr/>
        </p:nvSpPr>
        <p:spPr>
          <a:xfrm>
            <a:off x="720000" y="576000"/>
            <a:ext cx="861480" cy="861480"/>
          </a:xfrm>
          <a:prstGeom prst="rect">
            <a:avLst/>
          </a:prstGeom>
          <a:solidFill>
            <a:srgbClr val="5BA1D3"/>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endParaRPr lang="pl-PL" sz="1800" b="0" strike="noStrike" spc="-1">
              <a:solidFill>
                <a:srgbClr val="000000"/>
              </a:solidFill>
              <a:latin typeface="Arial"/>
              <a:ea typeface="DejaVu Sans"/>
            </a:endParaRPr>
          </a:p>
        </p:txBody>
      </p:sp>
      <p:sp>
        <p:nvSpPr>
          <p:cNvPr id="253" name="pole tekstowe 101"/>
          <p:cNvSpPr/>
          <p:nvPr/>
        </p:nvSpPr>
        <p:spPr>
          <a:xfrm>
            <a:off x="1653840" y="750479"/>
            <a:ext cx="10581480" cy="583321"/>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defTabSz="914400">
              <a:lnSpc>
                <a:spcPct val="100000"/>
              </a:lnSpc>
            </a:pPr>
            <a:r>
              <a:rPr lang="en-US" sz="3200" b="1" strike="noStrike" spc="-1" dirty="0">
                <a:solidFill>
                  <a:srgbClr val="0070C0"/>
                </a:solidFill>
                <a:latin typeface="Poppins"/>
                <a:ea typeface="DejaVu Sans"/>
              </a:rPr>
              <a:t>Three Seas Initiative </a:t>
            </a:r>
            <a:r>
              <a:rPr lang="en-US" sz="3200" b="1" strike="noStrike" spc="-1" dirty="0">
                <a:latin typeface="Poppins"/>
                <a:ea typeface="DejaVu Sans"/>
              </a:rPr>
              <a:t>key decisions</a:t>
            </a:r>
            <a:endParaRPr lang="pl-PL" sz="3200" b="0" strike="noStrike" spc="-1" dirty="0">
              <a:latin typeface="Arial"/>
            </a:endParaRPr>
          </a:p>
        </p:txBody>
      </p:sp>
      <p:sp>
        <p:nvSpPr>
          <p:cNvPr id="254" name="pole tekstowe 105"/>
          <p:cNvSpPr/>
          <p:nvPr/>
        </p:nvSpPr>
        <p:spPr>
          <a:xfrm>
            <a:off x="9216000" y="3336120"/>
            <a:ext cx="1293840" cy="4806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defTabSz="914400">
              <a:lnSpc>
                <a:spcPct val="107000"/>
              </a:lnSpc>
              <a:spcBef>
                <a:spcPts val="1199"/>
              </a:spcBef>
              <a:spcAft>
                <a:spcPts val="1199"/>
              </a:spcAft>
            </a:pPr>
            <a:r>
              <a:rPr lang="pl-PL" sz="1200" b="0" strike="noStrike" spc="-1">
                <a:solidFill>
                  <a:srgbClr val="FFFFFF"/>
                </a:solidFill>
                <a:latin typeface="Poppins"/>
                <a:ea typeface="Segoe UI"/>
              </a:rPr>
              <a:t>20-21 VI</a:t>
            </a:r>
            <a:br>
              <a:rPr sz="1200"/>
            </a:br>
            <a:r>
              <a:rPr lang="pl-PL" sz="1200" b="0" strike="noStrike" spc="-1">
                <a:solidFill>
                  <a:srgbClr val="FFFFFF"/>
                </a:solidFill>
                <a:latin typeface="Poppins"/>
                <a:ea typeface="Segoe UI"/>
              </a:rPr>
              <a:t>2022</a:t>
            </a:r>
            <a:endParaRPr lang="pl-PL" sz="1200" b="0" strike="noStrike" spc="-1">
              <a:solidFill>
                <a:srgbClr val="000000"/>
              </a:solidFill>
              <a:latin typeface="Arial"/>
            </a:endParaRPr>
          </a:p>
        </p:txBody>
      </p:sp>
      <p:sp>
        <p:nvSpPr>
          <p:cNvPr id="255" name="Prostokąt 256"/>
          <p:cNvSpPr/>
          <p:nvPr/>
        </p:nvSpPr>
        <p:spPr>
          <a:xfrm>
            <a:off x="720000" y="1944000"/>
            <a:ext cx="10077840" cy="933840"/>
          </a:xfrm>
          <a:prstGeom prst="rect">
            <a:avLst/>
          </a:prstGeom>
          <a:solidFill>
            <a:srgbClr val="3465A4">
              <a:alpha val="85000"/>
            </a:srgbClr>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endParaRPr lang="pl-PL" sz="1800" b="0" strike="noStrike" spc="-1">
              <a:solidFill>
                <a:srgbClr val="000000"/>
              </a:solidFill>
              <a:latin typeface="Arial"/>
              <a:ea typeface="DejaVu Sans"/>
            </a:endParaRPr>
          </a:p>
        </p:txBody>
      </p:sp>
      <p:sp>
        <p:nvSpPr>
          <p:cNvPr id="256" name="pole tekstowe 106"/>
          <p:cNvSpPr/>
          <p:nvPr/>
        </p:nvSpPr>
        <p:spPr>
          <a:xfrm>
            <a:off x="1944000" y="2124000"/>
            <a:ext cx="1581840" cy="343512"/>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defTabSz="914400">
              <a:lnSpc>
                <a:spcPct val="107000"/>
              </a:lnSpc>
              <a:spcBef>
                <a:spcPts val="1199"/>
              </a:spcBef>
              <a:spcAft>
                <a:spcPts val="1199"/>
              </a:spcAft>
            </a:pPr>
            <a:r>
              <a:rPr lang="pl-PL" sz="1600" b="0" strike="noStrike" spc="-1" dirty="0">
                <a:solidFill>
                  <a:srgbClr val="FFFFFF"/>
                </a:solidFill>
                <a:latin typeface="Poppins"/>
                <a:ea typeface="Calibri"/>
              </a:rPr>
              <a:t>Host</a:t>
            </a:r>
            <a:endParaRPr lang="pl-PL" sz="1600" b="0" strike="noStrike" spc="-1" dirty="0">
              <a:solidFill>
                <a:srgbClr val="000000"/>
              </a:solidFill>
              <a:latin typeface="Arial"/>
            </a:endParaRPr>
          </a:p>
        </p:txBody>
      </p:sp>
      <p:sp>
        <p:nvSpPr>
          <p:cNvPr id="257" name="pole tekstowe 107"/>
          <p:cNvSpPr/>
          <p:nvPr/>
        </p:nvSpPr>
        <p:spPr>
          <a:xfrm>
            <a:off x="903240" y="2106720"/>
            <a:ext cx="1005840" cy="6109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defTabSz="914400">
              <a:lnSpc>
                <a:spcPct val="107000"/>
              </a:lnSpc>
              <a:spcBef>
                <a:spcPts val="1199"/>
              </a:spcBef>
              <a:spcAft>
                <a:spcPts val="1199"/>
              </a:spcAft>
            </a:pPr>
            <a:r>
              <a:rPr lang="pl-PL" sz="1600" b="0" strike="noStrike" spc="-1" dirty="0">
                <a:solidFill>
                  <a:srgbClr val="FFFFFF"/>
                </a:solidFill>
                <a:latin typeface="Poppins"/>
                <a:ea typeface="Calibri"/>
              </a:rPr>
              <a:t>Summit </a:t>
            </a:r>
            <a:r>
              <a:rPr lang="pl-PL" sz="1600" b="0" strike="noStrike" spc="-1" dirty="0" err="1">
                <a:solidFill>
                  <a:srgbClr val="FFFFFF"/>
                </a:solidFill>
                <a:latin typeface="Poppins"/>
                <a:ea typeface="Calibri"/>
              </a:rPr>
              <a:t>number</a:t>
            </a:r>
            <a:endParaRPr lang="pl-PL" sz="1600" b="0" strike="noStrike" spc="-1" dirty="0">
              <a:solidFill>
                <a:srgbClr val="000000"/>
              </a:solidFill>
              <a:latin typeface="Arial"/>
            </a:endParaRPr>
          </a:p>
        </p:txBody>
      </p:sp>
      <p:sp>
        <p:nvSpPr>
          <p:cNvPr id="258" name="pole tekstowe 108"/>
          <p:cNvSpPr/>
          <p:nvPr/>
        </p:nvSpPr>
        <p:spPr>
          <a:xfrm>
            <a:off x="3563999" y="2244240"/>
            <a:ext cx="4250821" cy="343512"/>
          </a:xfrm>
          <a:prstGeom prst="rect">
            <a:avLst/>
          </a:prstGeom>
          <a:noFill/>
          <a:ln w="0">
            <a:noFill/>
          </a:ln>
        </p:spPr>
        <p:style>
          <a:lnRef idx="0">
            <a:scrgbClr r="0" g="0" b="0"/>
          </a:lnRef>
          <a:fillRef idx="0">
            <a:scrgbClr r="0" g="0" b="0"/>
          </a:fillRef>
          <a:effectRef idx="0">
            <a:scrgbClr r="0" g="0" b="0"/>
          </a:effectRef>
          <a:fontRef idx="minor"/>
        </p:style>
        <p:txBody>
          <a:bodyPr wrap="square" lIns="90000" tIns="45000" rIns="90000" bIns="45000" anchor="t">
            <a:spAutoFit/>
          </a:bodyPr>
          <a:lstStyle/>
          <a:p>
            <a:pPr defTabSz="914400">
              <a:lnSpc>
                <a:spcPct val="107000"/>
              </a:lnSpc>
              <a:spcBef>
                <a:spcPts val="1199"/>
              </a:spcBef>
              <a:spcAft>
                <a:spcPts val="1199"/>
              </a:spcAft>
            </a:pPr>
            <a:r>
              <a:rPr lang="en-US" sz="1600" b="0" strike="noStrike" spc="-1" dirty="0">
                <a:solidFill>
                  <a:srgbClr val="FFFFFF"/>
                </a:solidFill>
                <a:latin typeface="Poppins"/>
                <a:ea typeface="Calibri"/>
              </a:rPr>
              <a:t>Key decisions and effects of the summit</a:t>
            </a:r>
            <a:endParaRPr lang="pl-PL" sz="1600" b="0" strike="noStrike" spc="-1" dirty="0">
              <a:solidFill>
                <a:srgbClr val="000000"/>
              </a:solidFill>
              <a:latin typeface="Arial"/>
            </a:endParaRPr>
          </a:p>
        </p:txBody>
      </p:sp>
      <p:sp>
        <p:nvSpPr>
          <p:cNvPr id="259" name="pole tekstowe 109"/>
          <p:cNvSpPr/>
          <p:nvPr/>
        </p:nvSpPr>
        <p:spPr>
          <a:xfrm>
            <a:off x="9504000" y="2232000"/>
            <a:ext cx="1077840" cy="3502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defTabSz="914400">
              <a:lnSpc>
                <a:spcPct val="107000"/>
              </a:lnSpc>
              <a:spcBef>
                <a:spcPts val="1199"/>
              </a:spcBef>
              <a:spcAft>
                <a:spcPts val="1199"/>
              </a:spcAft>
            </a:pPr>
            <a:r>
              <a:rPr lang="pl-PL" sz="1600" b="0" strike="noStrike" spc="-1" dirty="0" err="1">
                <a:solidFill>
                  <a:srgbClr val="FFFFFF"/>
                </a:solidFill>
                <a:latin typeface="Poppins"/>
                <a:ea typeface="Calibri"/>
              </a:rPr>
              <a:t>Date</a:t>
            </a:r>
            <a:endParaRPr lang="pl-PL" sz="1600" b="0" strike="noStrike" spc="-1" dirty="0">
              <a:solidFill>
                <a:srgbClr val="000000"/>
              </a:solidFill>
              <a:latin typeface="Arial"/>
            </a:endParaRPr>
          </a:p>
        </p:txBody>
      </p:sp>
      <p:sp>
        <p:nvSpPr>
          <p:cNvPr id="260" name="pole tekstowe 110"/>
          <p:cNvSpPr/>
          <p:nvPr/>
        </p:nvSpPr>
        <p:spPr>
          <a:xfrm>
            <a:off x="1116000" y="3456000"/>
            <a:ext cx="537840" cy="3830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defTabSz="914400">
              <a:lnSpc>
                <a:spcPct val="107000"/>
              </a:lnSpc>
              <a:spcBef>
                <a:spcPts val="1199"/>
              </a:spcBef>
              <a:spcAft>
                <a:spcPts val="1199"/>
              </a:spcAft>
            </a:pPr>
            <a:r>
              <a:rPr lang="pl-PL" sz="1800" b="0" strike="noStrike" spc="-1">
                <a:solidFill>
                  <a:srgbClr val="FFFFFF"/>
                </a:solidFill>
                <a:latin typeface="Poppins"/>
                <a:ea typeface="Calibri"/>
              </a:rPr>
              <a:t>VII</a:t>
            </a:r>
            <a:endParaRPr lang="pl-PL" sz="1800" b="0" strike="noStrike" spc="-1">
              <a:solidFill>
                <a:srgbClr val="000000"/>
              </a:solidFill>
              <a:latin typeface="Arial"/>
            </a:endParaRPr>
          </a:p>
        </p:txBody>
      </p:sp>
      <p:sp>
        <p:nvSpPr>
          <p:cNvPr id="261" name="pole tekstowe 111"/>
          <p:cNvSpPr/>
          <p:nvPr/>
        </p:nvSpPr>
        <p:spPr>
          <a:xfrm>
            <a:off x="3456000" y="3024000"/>
            <a:ext cx="5613840" cy="1028956"/>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216000" indent="-216000" defTabSz="914400">
              <a:lnSpc>
                <a:spcPct val="107000"/>
              </a:lnSpc>
              <a:spcBef>
                <a:spcPts val="567"/>
              </a:spcBef>
              <a:spcAft>
                <a:spcPts val="567"/>
              </a:spcAft>
              <a:buClr>
                <a:srgbClr val="FFFFFF"/>
              </a:buClr>
              <a:buFont typeface="Wingdings" charset="2"/>
              <a:buChar char=""/>
            </a:pPr>
            <a:r>
              <a:rPr lang="en-US" sz="1200" b="0" strike="noStrike" spc="-1" dirty="0">
                <a:solidFill>
                  <a:srgbClr val="FFFFFF"/>
                </a:solidFill>
                <a:latin typeface="Poppins"/>
                <a:ea typeface="Microsoft YaHei"/>
              </a:rPr>
              <a:t>declaration of the </a:t>
            </a:r>
            <a:r>
              <a:rPr lang="pl-PL" sz="1200" b="0" strike="noStrike" spc="-1" dirty="0">
                <a:solidFill>
                  <a:srgbClr val="FFFFFF"/>
                </a:solidFill>
                <a:latin typeface="Poppins"/>
                <a:ea typeface="Microsoft YaHei"/>
              </a:rPr>
              <a:t>US </a:t>
            </a:r>
            <a:r>
              <a:rPr lang="en-US" sz="1200" b="0" strike="noStrike" spc="-1" dirty="0">
                <a:solidFill>
                  <a:srgbClr val="FFFFFF"/>
                </a:solidFill>
                <a:latin typeface="Poppins"/>
                <a:ea typeface="Microsoft YaHei"/>
              </a:rPr>
              <a:t>agency</a:t>
            </a:r>
            <a:r>
              <a:rPr lang="pl-PL" sz="1200" b="0" strike="noStrike" spc="-1" dirty="0">
                <a:solidFill>
                  <a:srgbClr val="FFFFFF"/>
                </a:solidFill>
                <a:latin typeface="Poppins"/>
                <a:ea typeface="Microsoft YaHei"/>
              </a:rPr>
              <a:t>, DFC</a:t>
            </a:r>
            <a:r>
              <a:rPr lang="en-US" sz="1200" b="0" strike="noStrike" spc="-1" dirty="0">
                <a:solidFill>
                  <a:srgbClr val="FFFFFF"/>
                </a:solidFill>
                <a:latin typeface="Poppins"/>
                <a:ea typeface="Microsoft YaHei"/>
              </a:rPr>
              <a:t> </a:t>
            </a:r>
            <a:r>
              <a:rPr lang="pl-PL" sz="1200" b="0" strike="noStrike" spc="-1" dirty="0">
                <a:solidFill>
                  <a:srgbClr val="FFFFFF"/>
                </a:solidFill>
                <a:latin typeface="Poppins"/>
                <a:ea typeface="Microsoft YaHei"/>
              </a:rPr>
              <a:t>(</a:t>
            </a:r>
            <a:r>
              <a:rPr lang="en-US" sz="1200" b="0" strike="noStrike" spc="-1" dirty="0">
                <a:solidFill>
                  <a:srgbClr val="FFFFFF"/>
                </a:solidFill>
                <a:latin typeface="Poppins"/>
                <a:ea typeface="Microsoft YaHei"/>
              </a:rPr>
              <a:t>International Development Finance Corporation</a:t>
            </a:r>
            <a:r>
              <a:rPr lang="pl-PL" sz="1200" b="0" strike="noStrike" spc="-1" dirty="0">
                <a:solidFill>
                  <a:srgbClr val="FFFFFF"/>
                </a:solidFill>
                <a:latin typeface="Poppins"/>
                <a:ea typeface="Microsoft YaHei"/>
              </a:rPr>
              <a:t>) </a:t>
            </a:r>
            <a:r>
              <a:rPr lang="en-US" sz="1200" b="0" strike="noStrike" spc="-1" dirty="0">
                <a:solidFill>
                  <a:srgbClr val="FFFFFF"/>
                </a:solidFill>
                <a:latin typeface="Poppins"/>
                <a:ea typeface="Microsoft YaHei"/>
              </a:rPr>
              <a:t>about its involvement in the Three Seas Initiative Investment Fund of USD 300 million;</a:t>
            </a:r>
          </a:p>
          <a:p>
            <a:pPr marL="216000" indent="-216000" defTabSz="914400">
              <a:lnSpc>
                <a:spcPct val="107000"/>
              </a:lnSpc>
              <a:spcBef>
                <a:spcPts val="567"/>
              </a:spcBef>
              <a:spcAft>
                <a:spcPts val="567"/>
              </a:spcAft>
              <a:buClr>
                <a:srgbClr val="FFFFFF"/>
              </a:buClr>
              <a:buFont typeface="Wingdings" charset="2"/>
              <a:buChar char=""/>
            </a:pPr>
            <a:r>
              <a:rPr lang="en-US" sz="1200" b="0" strike="noStrike" spc="-1" dirty="0">
                <a:solidFill>
                  <a:srgbClr val="FFFFFF"/>
                </a:solidFill>
                <a:latin typeface="Poppins"/>
                <a:ea typeface="Microsoft YaHei"/>
              </a:rPr>
              <a:t>organizing the Civil Forum, 3SI Civil Society Forum (20-21 May);</a:t>
            </a:r>
          </a:p>
        </p:txBody>
      </p:sp>
      <p:pic>
        <p:nvPicPr>
          <p:cNvPr id="262" name="Obraz 11"/>
          <p:cNvPicPr/>
          <p:nvPr/>
        </p:nvPicPr>
        <p:blipFill>
          <a:blip r:embed="rId3"/>
          <a:stretch/>
        </p:blipFill>
        <p:spPr>
          <a:xfrm>
            <a:off x="2073240" y="3384000"/>
            <a:ext cx="876600" cy="503640"/>
          </a:xfrm>
          <a:prstGeom prst="rect">
            <a:avLst/>
          </a:prstGeom>
          <a:ln w="9360">
            <a:solidFill>
              <a:srgbClr val="000000"/>
            </a:solidFill>
            <a:rou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0" name="Prostokąt 251"/>
          <p:cNvSpPr/>
          <p:nvPr/>
        </p:nvSpPr>
        <p:spPr>
          <a:xfrm>
            <a:off x="720000" y="1944000"/>
            <a:ext cx="10077840" cy="3993840"/>
          </a:xfrm>
          <a:prstGeom prst="rect">
            <a:avLst/>
          </a:prstGeom>
          <a:solidFill>
            <a:srgbClr val="5BA1D3">
              <a:alpha val="67000"/>
            </a:srgbClr>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r>
              <a:rPr lang="pl-PL" sz="1800" b="0" strike="noStrike" spc="-1">
                <a:solidFill>
                  <a:srgbClr val="000000"/>
                </a:solidFill>
                <a:latin typeface="Arial"/>
                <a:ea typeface="DejaVu Sans"/>
              </a:rPr>
              <a:t>                   </a:t>
            </a:r>
            <a:endParaRPr lang="pl-PL" sz="1800" b="0" strike="noStrike" spc="-1">
              <a:solidFill>
                <a:srgbClr val="000000"/>
              </a:solidFill>
              <a:latin typeface="Arial"/>
            </a:endParaRPr>
          </a:p>
        </p:txBody>
      </p:sp>
      <p:sp>
        <p:nvSpPr>
          <p:cNvPr id="251" name="Prostokąt 252"/>
          <p:cNvSpPr/>
          <p:nvPr/>
        </p:nvSpPr>
        <p:spPr>
          <a:xfrm>
            <a:off x="3312000" y="1944000"/>
            <a:ext cx="5829840" cy="3993840"/>
          </a:xfrm>
          <a:prstGeom prst="rect">
            <a:avLst/>
          </a:prstGeom>
          <a:solidFill>
            <a:srgbClr val="3465A4">
              <a:alpha val="35000"/>
            </a:srgbClr>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endParaRPr lang="pl-PL" sz="1800" b="0" strike="noStrike" spc="-1">
              <a:solidFill>
                <a:srgbClr val="000000"/>
              </a:solidFill>
              <a:latin typeface="Arial"/>
              <a:ea typeface="DejaVu Sans"/>
            </a:endParaRPr>
          </a:p>
        </p:txBody>
      </p:sp>
      <p:sp>
        <p:nvSpPr>
          <p:cNvPr id="252" name="Prostokąt 253"/>
          <p:cNvSpPr/>
          <p:nvPr/>
        </p:nvSpPr>
        <p:spPr>
          <a:xfrm>
            <a:off x="720000" y="576000"/>
            <a:ext cx="861480" cy="861480"/>
          </a:xfrm>
          <a:prstGeom prst="rect">
            <a:avLst/>
          </a:prstGeom>
          <a:solidFill>
            <a:srgbClr val="5BA1D3"/>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endParaRPr lang="pl-PL" sz="1800" b="0" strike="noStrike" spc="-1">
              <a:solidFill>
                <a:srgbClr val="000000"/>
              </a:solidFill>
              <a:latin typeface="Arial"/>
              <a:ea typeface="DejaVu Sans"/>
            </a:endParaRPr>
          </a:p>
        </p:txBody>
      </p:sp>
      <p:sp>
        <p:nvSpPr>
          <p:cNvPr id="253" name="pole tekstowe 101"/>
          <p:cNvSpPr/>
          <p:nvPr/>
        </p:nvSpPr>
        <p:spPr>
          <a:xfrm>
            <a:off x="1653840" y="730032"/>
            <a:ext cx="10581480" cy="583321"/>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defTabSz="914400">
              <a:lnSpc>
                <a:spcPct val="100000"/>
              </a:lnSpc>
            </a:pPr>
            <a:r>
              <a:rPr lang="en-US" sz="3200" b="1" strike="noStrike" spc="-1" dirty="0">
                <a:solidFill>
                  <a:srgbClr val="0070C0"/>
                </a:solidFill>
                <a:latin typeface="Poppins"/>
                <a:ea typeface="DejaVu Sans"/>
              </a:rPr>
              <a:t>Three Seas Initiative </a:t>
            </a:r>
            <a:r>
              <a:rPr lang="en-US" sz="3200" b="1" strike="noStrike" spc="-1" dirty="0">
                <a:latin typeface="Poppins"/>
                <a:ea typeface="DejaVu Sans"/>
              </a:rPr>
              <a:t>key decisions</a:t>
            </a:r>
            <a:endParaRPr lang="pl-PL" sz="3200" b="0" strike="noStrike" spc="-1" dirty="0">
              <a:latin typeface="Arial"/>
            </a:endParaRPr>
          </a:p>
        </p:txBody>
      </p:sp>
      <p:sp>
        <p:nvSpPr>
          <p:cNvPr id="254" name="pole tekstowe 105"/>
          <p:cNvSpPr/>
          <p:nvPr/>
        </p:nvSpPr>
        <p:spPr>
          <a:xfrm>
            <a:off x="9216000" y="3336120"/>
            <a:ext cx="1293840" cy="4806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defTabSz="914400">
              <a:lnSpc>
                <a:spcPct val="107000"/>
              </a:lnSpc>
              <a:spcBef>
                <a:spcPts val="1199"/>
              </a:spcBef>
              <a:spcAft>
                <a:spcPts val="1199"/>
              </a:spcAft>
            </a:pPr>
            <a:r>
              <a:rPr lang="pl-PL" sz="1200" spc="-1" dirty="0">
                <a:solidFill>
                  <a:srgbClr val="FFFFFF"/>
                </a:solidFill>
                <a:latin typeface="Poppins"/>
                <a:ea typeface="Segoe UI"/>
              </a:rPr>
              <a:t>7-8</a:t>
            </a:r>
            <a:r>
              <a:rPr lang="pl-PL" sz="1200" b="0" strike="noStrike" spc="-1" dirty="0">
                <a:solidFill>
                  <a:srgbClr val="FFFFFF"/>
                </a:solidFill>
                <a:latin typeface="Poppins"/>
                <a:ea typeface="Segoe UI"/>
              </a:rPr>
              <a:t> </a:t>
            </a:r>
            <a:r>
              <a:rPr lang="pl-PL" sz="1200" spc="-1" dirty="0">
                <a:solidFill>
                  <a:srgbClr val="FFFFFF"/>
                </a:solidFill>
                <a:latin typeface="Poppins"/>
                <a:ea typeface="Segoe UI"/>
              </a:rPr>
              <a:t>IX</a:t>
            </a:r>
            <a:br>
              <a:rPr sz="1200" dirty="0"/>
            </a:br>
            <a:r>
              <a:rPr lang="pl-PL" sz="1200" b="0" strike="noStrike" spc="-1" dirty="0">
                <a:solidFill>
                  <a:srgbClr val="FFFFFF"/>
                </a:solidFill>
                <a:latin typeface="Poppins"/>
                <a:ea typeface="Segoe UI"/>
              </a:rPr>
              <a:t>2023</a:t>
            </a:r>
            <a:endParaRPr lang="pl-PL" sz="1200" b="0" strike="noStrike" spc="-1" dirty="0">
              <a:solidFill>
                <a:srgbClr val="000000"/>
              </a:solidFill>
              <a:latin typeface="Arial"/>
            </a:endParaRPr>
          </a:p>
        </p:txBody>
      </p:sp>
      <p:sp>
        <p:nvSpPr>
          <p:cNvPr id="255" name="Prostokąt 256"/>
          <p:cNvSpPr/>
          <p:nvPr/>
        </p:nvSpPr>
        <p:spPr>
          <a:xfrm>
            <a:off x="720000" y="1944000"/>
            <a:ext cx="10077840" cy="933840"/>
          </a:xfrm>
          <a:prstGeom prst="rect">
            <a:avLst/>
          </a:prstGeom>
          <a:solidFill>
            <a:srgbClr val="3465A4">
              <a:alpha val="85000"/>
            </a:srgbClr>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endParaRPr lang="pl-PL" sz="1800" b="0" strike="noStrike" spc="-1">
              <a:solidFill>
                <a:srgbClr val="000000"/>
              </a:solidFill>
              <a:latin typeface="Arial"/>
              <a:ea typeface="DejaVu Sans"/>
            </a:endParaRPr>
          </a:p>
        </p:txBody>
      </p:sp>
      <p:sp>
        <p:nvSpPr>
          <p:cNvPr id="256" name="pole tekstowe 106"/>
          <p:cNvSpPr/>
          <p:nvPr/>
        </p:nvSpPr>
        <p:spPr>
          <a:xfrm>
            <a:off x="1944000" y="2124000"/>
            <a:ext cx="1581840" cy="343512"/>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defTabSz="914400">
              <a:lnSpc>
                <a:spcPct val="107000"/>
              </a:lnSpc>
              <a:spcBef>
                <a:spcPts val="1199"/>
              </a:spcBef>
              <a:spcAft>
                <a:spcPts val="1199"/>
              </a:spcAft>
            </a:pPr>
            <a:r>
              <a:rPr lang="pl-PL" sz="1600" b="0" strike="noStrike" spc="-1" dirty="0">
                <a:solidFill>
                  <a:srgbClr val="FFFFFF"/>
                </a:solidFill>
                <a:latin typeface="Poppins"/>
                <a:ea typeface="Calibri"/>
              </a:rPr>
              <a:t>Host</a:t>
            </a:r>
            <a:endParaRPr lang="pl-PL" sz="1600" b="0" strike="noStrike" spc="-1" dirty="0">
              <a:solidFill>
                <a:srgbClr val="000000"/>
              </a:solidFill>
              <a:latin typeface="Arial"/>
            </a:endParaRPr>
          </a:p>
        </p:txBody>
      </p:sp>
      <p:sp>
        <p:nvSpPr>
          <p:cNvPr id="257" name="pole tekstowe 107"/>
          <p:cNvSpPr/>
          <p:nvPr/>
        </p:nvSpPr>
        <p:spPr>
          <a:xfrm>
            <a:off x="903240" y="2106720"/>
            <a:ext cx="1005840" cy="6109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defTabSz="914400">
              <a:lnSpc>
                <a:spcPct val="107000"/>
              </a:lnSpc>
              <a:spcBef>
                <a:spcPts val="1199"/>
              </a:spcBef>
              <a:spcAft>
                <a:spcPts val="1199"/>
              </a:spcAft>
            </a:pPr>
            <a:r>
              <a:rPr lang="pl-PL" sz="1600" b="0" strike="noStrike" spc="-1" dirty="0">
                <a:solidFill>
                  <a:srgbClr val="FFFFFF"/>
                </a:solidFill>
                <a:latin typeface="Poppins"/>
                <a:ea typeface="Calibri"/>
              </a:rPr>
              <a:t>Summit </a:t>
            </a:r>
            <a:r>
              <a:rPr lang="pl-PL" sz="1600" b="0" strike="noStrike" spc="-1" dirty="0" err="1">
                <a:solidFill>
                  <a:srgbClr val="FFFFFF"/>
                </a:solidFill>
                <a:latin typeface="Poppins"/>
                <a:ea typeface="Calibri"/>
              </a:rPr>
              <a:t>number</a:t>
            </a:r>
            <a:endParaRPr lang="pl-PL" sz="1600" b="0" strike="noStrike" spc="-1" dirty="0">
              <a:solidFill>
                <a:srgbClr val="000000"/>
              </a:solidFill>
              <a:latin typeface="Arial"/>
            </a:endParaRPr>
          </a:p>
        </p:txBody>
      </p:sp>
      <p:sp>
        <p:nvSpPr>
          <p:cNvPr id="258" name="pole tekstowe 108"/>
          <p:cNvSpPr/>
          <p:nvPr/>
        </p:nvSpPr>
        <p:spPr>
          <a:xfrm>
            <a:off x="3563999" y="2244240"/>
            <a:ext cx="4279101" cy="343512"/>
          </a:xfrm>
          <a:prstGeom prst="rect">
            <a:avLst/>
          </a:prstGeom>
          <a:noFill/>
          <a:ln w="0">
            <a:noFill/>
          </a:ln>
        </p:spPr>
        <p:style>
          <a:lnRef idx="0">
            <a:scrgbClr r="0" g="0" b="0"/>
          </a:lnRef>
          <a:fillRef idx="0">
            <a:scrgbClr r="0" g="0" b="0"/>
          </a:fillRef>
          <a:effectRef idx="0">
            <a:scrgbClr r="0" g="0" b="0"/>
          </a:effectRef>
          <a:fontRef idx="minor"/>
        </p:style>
        <p:txBody>
          <a:bodyPr wrap="square" lIns="90000" tIns="45000" rIns="90000" bIns="45000" anchor="t">
            <a:spAutoFit/>
          </a:bodyPr>
          <a:lstStyle/>
          <a:p>
            <a:pPr defTabSz="914400">
              <a:lnSpc>
                <a:spcPct val="107000"/>
              </a:lnSpc>
              <a:spcBef>
                <a:spcPts val="1199"/>
              </a:spcBef>
              <a:spcAft>
                <a:spcPts val="1199"/>
              </a:spcAft>
            </a:pPr>
            <a:r>
              <a:rPr lang="en-US" sz="1600" b="0" strike="noStrike" spc="-1" dirty="0">
                <a:solidFill>
                  <a:srgbClr val="FFFFFF"/>
                </a:solidFill>
                <a:latin typeface="Poppins"/>
                <a:ea typeface="Calibri"/>
              </a:rPr>
              <a:t>Key decisions and effects of the summit</a:t>
            </a:r>
            <a:endParaRPr lang="pl-PL" sz="1600" b="0" strike="noStrike" spc="-1" dirty="0">
              <a:solidFill>
                <a:srgbClr val="000000"/>
              </a:solidFill>
              <a:latin typeface="Arial"/>
            </a:endParaRPr>
          </a:p>
        </p:txBody>
      </p:sp>
      <p:sp>
        <p:nvSpPr>
          <p:cNvPr id="259" name="pole tekstowe 109"/>
          <p:cNvSpPr/>
          <p:nvPr/>
        </p:nvSpPr>
        <p:spPr>
          <a:xfrm>
            <a:off x="9504000" y="2232000"/>
            <a:ext cx="1077840" cy="3502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defTabSz="914400">
              <a:lnSpc>
                <a:spcPct val="107000"/>
              </a:lnSpc>
              <a:spcBef>
                <a:spcPts val="1199"/>
              </a:spcBef>
              <a:spcAft>
                <a:spcPts val="1199"/>
              </a:spcAft>
            </a:pPr>
            <a:r>
              <a:rPr lang="pl-PL" sz="1600" b="0" strike="noStrike" spc="-1" dirty="0" err="1">
                <a:solidFill>
                  <a:srgbClr val="FFFFFF"/>
                </a:solidFill>
                <a:latin typeface="Poppins"/>
                <a:ea typeface="Calibri"/>
              </a:rPr>
              <a:t>Date</a:t>
            </a:r>
            <a:endParaRPr lang="pl-PL" sz="1600" b="0" strike="noStrike" spc="-1" dirty="0">
              <a:solidFill>
                <a:srgbClr val="000000"/>
              </a:solidFill>
              <a:latin typeface="Arial"/>
            </a:endParaRPr>
          </a:p>
        </p:txBody>
      </p:sp>
      <p:sp>
        <p:nvSpPr>
          <p:cNvPr id="260" name="pole tekstowe 110"/>
          <p:cNvSpPr/>
          <p:nvPr/>
        </p:nvSpPr>
        <p:spPr>
          <a:xfrm>
            <a:off x="1116000" y="3456000"/>
            <a:ext cx="537840" cy="3830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defTabSz="914400">
              <a:lnSpc>
                <a:spcPct val="107000"/>
              </a:lnSpc>
              <a:spcBef>
                <a:spcPts val="1199"/>
              </a:spcBef>
              <a:spcAft>
                <a:spcPts val="1199"/>
              </a:spcAft>
            </a:pPr>
            <a:r>
              <a:rPr lang="pl-PL" sz="1800" b="0" strike="noStrike" spc="-1" dirty="0">
                <a:solidFill>
                  <a:srgbClr val="FFFFFF"/>
                </a:solidFill>
                <a:latin typeface="Poppins"/>
                <a:ea typeface="Calibri"/>
              </a:rPr>
              <a:t>VIII</a:t>
            </a:r>
            <a:endParaRPr lang="pl-PL" sz="1800" b="0" strike="noStrike" spc="-1" dirty="0">
              <a:solidFill>
                <a:srgbClr val="000000"/>
              </a:solidFill>
              <a:latin typeface="Arial"/>
            </a:endParaRPr>
          </a:p>
        </p:txBody>
      </p:sp>
      <p:sp>
        <p:nvSpPr>
          <p:cNvPr id="261" name="pole tekstowe 111"/>
          <p:cNvSpPr/>
          <p:nvPr/>
        </p:nvSpPr>
        <p:spPr>
          <a:xfrm>
            <a:off x="3456000" y="3024000"/>
            <a:ext cx="5613840" cy="2718265"/>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216000" indent="-216000" defTabSz="914400">
              <a:lnSpc>
                <a:spcPct val="107000"/>
              </a:lnSpc>
              <a:spcBef>
                <a:spcPts val="567"/>
              </a:spcBef>
              <a:spcAft>
                <a:spcPts val="567"/>
              </a:spcAft>
              <a:buClr>
                <a:srgbClr val="FFFFFF"/>
              </a:buClr>
              <a:buFont typeface="Wingdings" charset="2"/>
              <a:buChar char=""/>
            </a:pPr>
            <a:r>
              <a:rPr lang="en-US" sz="1200" b="0" strike="noStrike" spc="-1" dirty="0">
                <a:solidFill>
                  <a:srgbClr val="FFFFFF"/>
                </a:solidFill>
                <a:latin typeface="Poppins"/>
                <a:ea typeface="Microsoft YaHei"/>
              </a:rPr>
              <a:t>Greece became a new participating</a:t>
            </a:r>
            <a:r>
              <a:rPr lang="pl-PL" sz="1200" b="0" strike="noStrike" spc="-1" dirty="0">
                <a:solidFill>
                  <a:srgbClr val="FFFFFF"/>
                </a:solidFill>
                <a:latin typeface="Poppins"/>
                <a:ea typeface="Microsoft YaHei"/>
              </a:rPr>
              <a:t> </a:t>
            </a:r>
            <a:r>
              <a:rPr lang="pl-PL" sz="1200" b="0" strike="noStrike" spc="-1" dirty="0" err="1">
                <a:solidFill>
                  <a:srgbClr val="FFFFFF"/>
                </a:solidFill>
                <a:latin typeface="Poppins"/>
                <a:ea typeface="Microsoft YaHei"/>
              </a:rPr>
              <a:t>state</a:t>
            </a:r>
            <a:r>
              <a:rPr lang="pl-PL" sz="1200" b="0" strike="noStrike" spc="-1" dirty="0">
                <a:solidFill>
                  <a:srgbClr val="FFFFFF"/>
                </a:solidFill>
                <a:latin typeface="Poppins"/>
                <a:ea typeface="Microsoft YaHei"/>
              </a:rPr>
              <a:t> of</a:t>
            </a:r>
            <a:r>
              <a:rPr lang="en-US" sz="1200" b="0" strike="noStrike" spc="-1" dirty="0">
                <a:solidFill>
                  <a:srgbClr val="FFFFFF"/>
                </a:solidFill>
                <a:latin typeface="Poppins"/>
                <a:ea typeface="Microsoft YaHei"/>
              </a:rPr>
              <a:t> the Three Seas Initiative;</a:t>
            </a:r>
          </a:p>
          <a:p>
            <a:pPr marL="216000" indent="-216000" defTabSz="914400">
              <a:lnSpc>
                <a:spcPct val="107000"/>
              </a:lnSpc>
              <a:spcBef>
                <a:spcPts val="567"/>
              </a:spcBef>
              <a:spcAft>
                <a:spcPts val="567"/>
              </a:spcAft>
              <a:buClr>
                <a:srgbClr val="FFFFFF"/>
              </a:buClr>
              <a:buFont typeface="Wingdings" charset="2"/>
              <a:buChar char=""/>
            </a:pPr>
            <a:r>
              <a:rPr lang="en-US" sz="1200" b="0" strike="noStrike" spc="-1" dirty="0">
                <a:solidFill>
                  <a:srgbClr val="FFFFFF"/>
                </a:solidFill>
                <a:latin typeface="Poppins"/>
                <a:ea typeface="Microsoft YaHei"/>
              </a:rPr>
              <a:t>Moldova became a 3SI associated </a:t>
            </a:r>
            <a:r>
              <a:rPr lang="pl-PL" sz="1200" b="0" strike="noStrike" spc="-1" dirty="0" err="1">
                <a:solidFill>
                  <a:srgbClr val="FFFFFF"/>
                </a:solidFill>
                <a:latin typeface="Poppins"/>
                <a:ea typeface="Microsoft YaHei"/>
              </a:rPr>
              <a:t>participating</a:t>
            </a:r>
            <a:r>
              <a:rPr lang="pl-PL" sz="1200" b="0" strike="noStrike" spc="-1" dirty="0">
                <a:solidFill>
                  <a:srgbClr val="FFFFFF"/>
                </a:solidFill>
                <a:latin typeface="Poppins"/>
                <a:ea typeface="Microsoft YaHei"/>
              </a:rPr>
              <a:t> </a:t>
            </a:r>
            <a:r>
              <a:rPr lang="pl-PL" sz="1200" b="0" strike="noStrike" spc="-1" dirty="0" err="1">
                <a:solidFill>
                  <a:srgbClr val="FFFFFF"/>
                </a:solidFill>
                <a:latin typeface="Poppins"/>
                <a:ea typeface="Microsoft YaHei"/>
              </a:rPr>
              <a:t>state</a:t>
            </a:r>
            <a:r>
              <a:rPr lang="en-US" sz="1200" b="0" strike="noStrike" spc="-1" dirty="0">
                <a:solidFill>
                  <a:srgbClr val="FFFFFF"/>
                </a:solidFill>
                <a:latin typeface="Poppins"/>
                <a:ea typeface="Microsoft YaHei"/>
              </a:rPr>
              <a:t> together with Ukraine;</a:t>
            </a:r>
          </a:p>
          <a:p>
            <a:pPr marL="216000" indent="-216000" defTabSz="914400">
              <a:lnSpc>
                <a:spcPct val="107000"/>
              </a:lnSpc>
              <a:spcBef>
                <a:spcPts val="567"/>
              </a:spcBef>
              <a:spcAft>
                <a:spcPts val="567"/>
              </a:spcAft>
              <a:buClr>
                <a:srgbClr val="FFFFFF"/>
              </a:buClr>
              <a:buFont typeface="Wingdings" charset="2"/>
              <a:buChar char=""/>
            </a:pPr>
            <a:r>
              <a:rPr lang="en-US" sz="1200" b="0" strike="noStrike" spc="-1" dirty="0">
                <a:solidFill>
                  <a:srgbClr val="FFFFFF"/>
                </a:solidFill>
                <a:latin typeface="Poppins"/>
                <a:ea typeface="Microsoft YaHei"/>
              </a:rPr>
              <a:t>On the initiative of Poland, Bulgaria, Lithuania and Romania, a decision was made to establish the Three Seas Business Development Association (TSBDA) based in Brussels;</a:t>
            </a:r>
          </a:p>
          <a:p>
            <a:pPr marL="216000" indent="-216000" defTabSz="914400">
              <a:lnSpc>
                <a:spcPct val="107000"/>
              </a:lnSpc>
              <a:spcBef>
                <a:spcPts val="567"/>
              </a:spcBef>
              <a:spcAft>
                <a:spcPts val="567"/>
              </a:spcAft>
              <a:buClr>
                <a:srgbClr val="FFFFFF"/>
              </a:buClr>
              <a:buFont typeface="Wingdings" charset="2"/>
              <a:buChar char=""/>
            </a:pPr>
            <a:r>
              <a:rPr lang="en-US" sz="1200" b="0" strike="noStrike" spc="-1" dirty="0">
                <a:solidFill>
                  <a:srgbClr val="FFFFFF"/>
                </a:solidFill>
                <a:latin typeface="Poppins"/>
                <a:ea typeface="Microsoft YaHei"/>
              </a:rPr>
              <a:t>Organization of a scientific panel for the first time during the 3SI Business Forum by the Three Seas Initiative Research Center at the Institute of Political Studies of the Polish Academy of Sciences</a:t>
            </a:r>
            <a:r>
              <a:rPr lang="pl-PL" sz="1200" b="0" strike="noStrike" spc="-1" dirty="0">
                <a:solidFill>
                  <a:srgbClr val="FFFFFF"/>
                </a:solidFill>
                <a:latin typeface="Poppins"/>
                <a:ea typeface="Microsoft YaHei"/>
              </a:rPr>
              <a:t> and the </a:t>
            </a:r>
            <a:r>
              <a:rPr lang="pl-PL" sz="1200" b="0" strike="noStrike" spc="-1" dirty="0" err="1">
                <a:solidFill>
                  <a:srgbClr val="FFFFFF"/>
                </a:solidFill>
                <a:latin typeface="Poppins"/>
                <a:ea typeface="Microsoft YaHei"/>
              </a:rPr>
              <a:t>Romanian</a:t>
            </a:r>
            <a:r>
              <a:rPr lang="pl-PL" sz="1200" b="0" strike="noStrike" spc="-1" dirty="0">
                <a:solidFill>
                  <a:srgbClr val="FFFFFF"/>
                </a:solidFill>
                <a:latin typeface="Poppins"/>
                <a:ea typeface="Microsoft YaHei"/>
              </a:rPr>
              <a:t> think-tank New </a:t>
            </a:r>
            <a:r>
              <a:rPr lang="pl-PL" sz="1200" b="0" strike="noStrike" spc="-1" dirty="0" err="1">
                <a:solidFill>
                  <a:srgbClr val="FFFFFF"/>
                </a:solidFill>
                <a:latin typeface="Poppins"/>
                <a:ea typeface="Microsoft YaHei"/>
              </a:rPr>
              <a:t>Strategy</a:t>
            </a:r>
            <a:r>
              <a:rPr lang="pl-PL" sz="1200" b="0" strike="noStrike" spc="-1" dirty="0">
                <a:solidFill>
                  <a:srgbClr val="FFFFFF"/>
                </a:solidFill>
                <a:latin typeface="Poppins"/>
                <a:ea typeface="Microsoft YaHei"/>
              </a:rPr>
              <a:t> Center;</a:t>
            </a:r>
            <a:endParaRPr lang="pl-PL" sz="1200" b="0" strike="noStrike" spc="-1" dirty="0">
              <a:solidFill>
                <a:srgbClr val="000000"/>
              </a:solidFill>
              <a:latin typeface="Arial"/>
            </a:endParaRPr>
          </a:p>
        </p:txBody>
      </p:sp>
      <p:pic>
        <p:nvPicPr>
          <p:cNvPr id="2" name="Obraz 1">
            <a:extLst>
              <a:ext uri="{FF2B5EF4-FFF2-40B4-BE49-F238E27FC236}">
                <a16:creationId xmlns:a16="http://schemas.microsoft.com/office/drawing/2014/main" id="{8E04CD5D-E79F-C31E-F5D6-7C7E0C48FD1A}"/>
              </a:ext>
            </a:extLst>
          </p:cNvPr>
          <p:cNvPicPr/>
          <p:nvPr/>
        </p:nvPicPr>
        <p:blipFill>
          <a:blip r:embed="rId3"/>
          <a:stretch/>
        </p:blipFill>
        <p:spPr>
          <a:xfrm>
            <a:off x="2141280" y="3354840"/>
            <a:ext cx="851760" cy="585360"/>
          </a:xfrm>
          <a:prstGeom prst="rect">
            <a:avLst/>
          </a:prstGeom>
          <a:ln w="9360">
            <a:solidFill>
              <a:srgbClr val="000000"/>
            </a:solidFill>
            <a:round/>
          </a:ln>
        </p:spPr>
      </p:pic>
    </p:spTree>
    <p:extLst>
      <p:ext uri="{BB962C8B-B14F-4D97-AF65-F5344CB8AC3E}">
        <p14:creationId xmlns:p14="http://schemas.microsoft.com/office/powerpoint/2010/main" val="37245401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0" name="Prostokąt 251"/>
          <p:cNvSpPr/>
          <p:nvPr/>
        </p:nvSpPr>
        <p:spPr>
          <a:xfrm>
            <a:off x="720000" y="1944000"/>
            <a:ext cx="10077840" cy="3993840"/>
          </a:xfrm>
          <a:prstGeom prst="rect">
            <a:avLst/>
          </a:prstGeom>
          <a:solidFill>
            <a:srgbClr val="5BA1D3">
              <a:alpha val="67000"/>
            </a:srgbClr>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r>
              <a:rPr lang="pl-PL" sz="1800" b="0" strike="noStrike" spc="-1">
                <a:solidFill>
                  <a:srgbClr val="000000"/>
                </a:solidFill>
                <a:latin typeface="Arial"/>
                <a:ea typeface="DejaVu Sans"/>
              </a:rPr>
              <a:t>                   </a:t>
            </a:r>
            <a:endParaRPr lang="pl-PL" sz="1800" b="0" strike="noStrike" spc="-1">
              <a:solidFill>
                <a:srgbClr val="000000"/>
              </a:solidFill>
              <a:latin typeface="Arial"/>
            </a:endParaRPr>
          </a:p>
        </p:txBody>
      </p:sp>
      <p:sp>
        <p:nvSpPr>
          <p:cNvPr id="251" name="Prostokąt 252"/>
          <p:cNvSpPr/>
          <p:nvPr/>
        </p:nvSpPr>
        <p:spPr>
          <a:xfrm>
            <a:off x="3312000" y="1983241"/>
            <a:ext cx="5829840" cy="3993840"/>
          </a:xfrm>
          <a:prstGeom prst="rect">
            <a:avLst/>
          </a:prstGeom>
          <a:solidFill>
            <a:srgbClr val="3465A4">
              <a:alpha val="35000"/>
            </a:srgbClr>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endParaRPr lang="pl-PL" sz="1800" b="0" strike="noStrike" spc="-1">
              <a:solidFill>
                <a:srgbClr val="000000"/>
              </a:solidFill>
              <a:latin typeface="Arial"/>
              <a:ea typeface="DejaVu Sans"/>
            </a:endParaRPr>
          </a:p>
        </p:txBody>
      </p:sp>
      <p:sp>
        <p:nvSpPr>
          <p:cNvPr id="252" name="Prostokąt 253"/>
          <p:cNvSpPr/>
          <p:nvPr/>
        </p:nvSpPr>
        <p:spPr>
          <a:xfrm>
            <a:off x="720000" y="576000"/>
            <a:ext cx="861480" cy="861480"/>
          </a:xfrm>
          <a:prstGeom prst="rect">
            <a:avLst/>
          </a:prstGeom>
          <a:solidFill>
            <a:srgbClr val="5BA1D3"/>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endParaRPr lang="pl-PL" sz="1800" b="0" strike="noStrike" spc="-1">
              <a:solidFill>
                <a:srgbClr val="000000"/>
              </a:solidFill>
              <a:latin typeface="Arial"/>
              <a:ea typeface="DejaVu Sans"/>
            </a:endParaRPr>
          </a:p>
        </p:txBody>
      </p:sp>
      <p:sp>
        <p:nvSpPr>
          <p:cNvPr id="253" name="pole tekstowe 101"/>
          <p:cNvSpPr/>
          <p:nvPr/>
        </p:nvSpPr>
        <p:spPr>
          <a:xfrm>
            <a:off x="1653840" y="750479"/>
            <a:ext cx="10581480" cy="583321"/>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defTabSz="914400">
              <a:lnSpc>
                <a:spcPct val="100000"/>
              </a:lnSpc>
            </a:pPr>
            <a:r>
              <a:rPr lang="en-US" sz="3200" b="1" strike="noStrike" spc="-1" dirty="0">
                <a:solidFill>
                  <a:srgbClr val="0070C0"/>
                </a:solidFill>
                <a:latin typeface="Poppins"/>
                <a:ea typeface="DejaVu Sans"/>
              </a:rPr>
              <a:t>Three Seas Initiative </a:t>
            </a:r>
            <a:r>
              <a:rPr lang="en-US" sz="3200" b="1" strike="noStrike" spc="-1" dirty="0">
                <a:latin typeface="Poppins"/>
                <a:ea typeface="DejaVu Sans"/>
              </a:rPr>
              <a:t>key decisions</a:t>
            </a:r>
            <a:endParaRPr lang="pl-PL" sz="3200" b="0" strike="noStrike" spc="-1" dirty="0">
              <a:latin typeface="Arial"/>
            </a:endParaRPr>
          </a:p>
        </p:txBody>
      </p:sp>
      <p:sp>
        <p:nvSpPr>
          <p:cNvPr id="254" name="pole tekstowe 105"/>
          <p:cNvSpPr/>
          <p:nvPr/>
        </p:nvSpPr>
        <p:spPr>
          <a:xfrm>
            <a:off x="9216000" y="3336120"/>
            <a:ext cx="1293840" cy="280418"/>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defTabSz="914400">
              <a:lnSpc>
                <a:spcPct val="107000"/>
              </a:lnSpc>
              <a:spcBef>
                <a:spcPts val="1199"/>
              </a:spcBef>
              <a:spcAft>
                <a:spcPts val="1199"/>
              </a:spcAft>
            </a:pPr>
            <a:r>
              <a:rPr lang="pl-PL" sz="1200" spc="-1" dirty="0">
                <a:solidFill>
                  <a:srgbClr val="FFFFFF"/>
                </a:solidFill>
                <a:latin typeface="Poppins"/>
              </a:rPr>
              <a:t>11 IV 2024</a:t>
            </a:r>
            <a:endParaRPr lang="pl-PL" sz="1200" b="0" strike="noStrike" spc="-1" dirty="0">
              <a:solidFill>
                <a:srgbClr val="000000"/>
              </a:solidFill>
              <a:latin typeface="Arial"/>
            </a:endParaRPr>
          </a:p>
        </p:txBody>
      </p:sp>
      <p:sp>
        <p:nvSpPr>
          <p:cNvPr id="255" name="Prostokąt 256"/>
          <p:cNvSpPr/>
          <p:nvPr/>
        </p:nvSpPr>
        <p:spPr>
          <a:xfrm>
            <a:off x="720000" y="1944000"/>
            <a:ext cx="10077840" cy="933840"/>
          </a:xfrm>
          <a:prstGeom prst="rect">
            <a:avLst/>
          </a:prstGeom>
          <a:solidFill>
            <a:srgbClr val="3465A4">
              <a:alpha val="85000"/>
            </a:srgbClr>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endParaRPr lang="pl-PL" sz="1800" b="0" strike="noStrike" spc="-1">
              <a:solidFill>
                <a:srgbClr val="000000"/>
              </a:solidFill>
              <a:latin typeface="Arial"/>
              <a:ea typeface="DejaVu Sans"/>
            </a:endParaRPr>
          </a:p>
        </p:txBody>
      </p:sp>
      <p:sp>
        <p:nvSpPr>
          <p:cNvPr id="256" name="pole tekstowe 106"/>
          <p:cNvSpPr/>
          <p:nvPr/>
        </p:nvSpPr>
        <p:spPr>
          <a:xfrm>
            <a:off x="1944000" y="2124000"/>
            <a:ext cx="1581840" cy="343512"/>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defTabSz="914400">
              <a:lnSpc>
                <a:spcPct val="107000"/>
              </a:lnSpc>
              <a:spcBef>
                <a:spcPts val="1199"/>
              </a:spcBef>
              <a:spcAft>
                <a:spcPts val="1199"/>
              </a:spcAft>
            </a:pPr>
            <a:r>
              <a:rPr lang="pl-PL" sz="1600" b="0" strike="noStrike" spc="-1" dirty="0">
                <a:solidFill>
                  <a:srgbClr val="FFFFFF"/>
                </a:solidFill>
                <a:latin typeface="Poppins"/>
                <a:ea typeface="Calibri"/>
              </a:rPr>
              <a:t>Host</a:t>
            </a:r>
            <a:endParaRPr lang="pl-PL" sz="1600" b="0" strike="noStrike" spc="-1" dirty="0">
              <a:solidFill>
                <a:srgbClr val="000000"/>
              </a:solidFill>
              <a:latin typeface="Arial"/>
            </a:endParaRPr>
          </a:p>
        </p:txBody>
      </p:sp>
      <p:sp>
        <p:nvSpPr>
          <p:cNvPr id="257" name="pole tekstowe 107"/>
          <p:cNvSpPr/>
          <p:nvPr/>
        </p:nvSpPr>
        <p:spPr>
          <a:xfrm>
            <a:off x="903240" y="2106720"/>
            <a:ext cx="1005840" cy="6109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defTabSz="914400">
              <a:lnSpc>
                <a:spcPct val="107000"/>
              </a:lnSpc>
              <a:spcBef>
                <a:spcPts val="1199"/>
              </a:spcBef>
              <a:spcAft>
                <a:spcPts val="1199"/>
              </a:spcAft>
            </a:pPr>
            <a:r>
              <a:rPr lang="pl-PL" sz="1600" b="0" strike="noStrike" spc="-1" dirty="0">
                <a:solidFill>
                  <a:srgbClr val="FFFFFF"/>
                </a:solidFill>
                <a:latin typeface="Poppins"/>
                <a:ea typeface="Calibri"/>
              </a:rPr>
              <a:t>Summit </a:t>
            </a:r>
            <a:r>
              <a:rPr lang="pl-PL" sz="1600" b="0" strike="noStrike" spc="-1" dirty="0" err="1">
                <a:solidFill>
                  <a:srgbClr val="FFFFFF"/>
                </a:solidFill>
                <a:latin typeface="Poppins"/>
                <a:ea typeface="Calibri"/>
              </a:rPr>
              <a:t>number</a:t>
            </a:r>
            <a:endParaRPr lang="pl-PL" sz="1600" b="0" strike="noStrike" spc="-1" dirty="0">
              <a:solidFill>
                <a:srgbClr val="000000"/>
              </a:solidFill>
              <a:latin typeface="Arial"/>
            </a:endParaRPr>
          </a:p>
        </p:txBody>
      </p:sp>
      <p:sp>
        <p:nvSpPr>
          <p:cNvPr id="258" name="pole tekstowe 108"/>
          <p:cNvSpPr/>
          <p:nvPr/>
        </p:nvSpPr>
        <p:spPr>
          <a:xfrm>
            <a:off x="3563999" y="2244240"/>
            <a:ext cx="4297955" cy="343512"/>
          </a:xfrm>
          <a:prstGeom prst="rect">
            <a:avLst/>
          </a:prstGeom>
          <a:noFill/>
          <a:ln w="0">
            <a:noFill/>
          </a:ln>
        </p:spPr>
        <p:style>
          <a:lnRef idx="0">
            <a:scrgbClr r="0" g="0" b="0"/>
          </a:lnRef>
          <a:fillRef idx="0">
            <a:scrgbClr r="0" g="0" b="0"/>
          </a:fillRef>
          <a:effectRef idx="0">
            <a:scrgbClr r="0" g="0" b="0"/>
          </a:effectRef>
          <a:fontRef idx="minor"/>
        </p:style>
        <p:txBody>
          <a:bodyPr wrap="square" lIns="90000" tIns="45000" rIns="90000" bIns="45000" anchor="t">
            <a:spAutoFit/>
          </a:bodyPr>
          <a:lstStyle/>
          <a:p>
            <a:pPr defTabSz="914400">
              <a:lnSpc>
                <a:spcPct val="107000"/>
              </a:lnSpc>
              <a:spcBef>
                <a:spcPts val="1199"/>
              </a:spcBef>
              <a:spcAft>
                <a:spcPts val="1199"/>
              </a:spcAft>
            </a:pPr>
            <a:r>
              <a:rPr lang="en-US" sz="1600" b="0" strike="noStrike" spc="-1" dirty="0">
                <a:solidFill>
                  <a:srgbClr val="FFFFFF"/>
                </a:solidFill>
                <a:latin typeface="Poppins"/>
                <a:ea typeface="Calibri"/>
              </a:rPr>
              <a:t>Key decisions and effects of the summit</a:t>
            </a:r>
            <a:endParaRPr lang="pl-PL" sz="1600" b="0" strike="noStrike" spc="-1" dirty="0">
              <a:solidFill>
                <a:srgbClr val="000000"/>
              </a:solidFill>
              <a:latin typeface="Arial"/>
            </a:endParaRPr>
          </a:p>
        </p:txBody>
      </p:sp>
      <p:sp>
        <p:nvSpPr>
          <p:cNvPr id="259" name="pole tekstowe 109"/>
          <p:cNvSpPr/>
          <p:nvPr/>
        </p:nvSpPr>
        <p:spPr>
          <a:xfrm>
            <a:off x="9504000" y="2232000"/>
            <a:ext cx="1077840" cy="3502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defTabSz="914400">
              <a:lnSpc>
                <a:spcPct val="107000"/>
              </a:lnSpc>
              <a:spcBef>
                <a:spcPts val="1199"/>
              </a:spcBef>
              <a:spcAft>
                <a:spcPts val="1199"/>
              </a:spcAft>
            </a:pPr>
            <a:r>
              <a:rPr lang="pl-PL" sz="1600" b="0" strike="noStrike" spc="-1" dirty="0" err="1">
                <a:solidFill>
                  <a:srgbClr val="FFFFFF"/>
                </a:solidFill>
                <a:latin typeface="Poppins"/>
                <a:ea typeface="Calibri"/>
              </a:rPr>
              <a:t>Date</a:t>
            </a:r>
            <a:endParaRPr lang="pl-PL" sz="1600" b="0" strike="noStrike" spc="-1" dirty="0">
              <a:solidFill>
                <a:srgbClr val="000000"/>
              </a:solidFill>
              <a:latin typeface="Arial"/>
            </a:endParaRPr>
          </a:p>
        </p:txBody>
      </p:sp>
      <p:sp>
        <p:nvSpPr>
          <p:cNvPr id="260" name="pole tekstowe 110"/>
          <p:cNvSpPr/>
          <p:nvPr/>
        </p:nvSpPr>
        <p:spPr>
          <a:xfrm>
            <a:off x="1116000" y="3456000"/>
            <a:ext cx="537840" cy="3830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defTabSz="914400">
              <a:lnSpc>
                <a:spcPct val="107000"/>
              </a:lnSpc>
              <a:spcBef>
                <a:spcPts val="1199"/>
              </a:spcBef>
              <a:spcAft>
                <a:spcPts val="1199"/>
              </a:spcAft>
            </a:pPr>
            <a:r>
              <a:rPr lang="pl-PL" spc="-1" dirty="0">
                <a:solidFill>
                  <a:srgbClr val="FFFFFF"/>
                </a:solidFill>
                <a:latin typeface="Poppins"/>
                <a:ea typeface="Calibri"/>
              </a:rPr>
              <a:t>IX</a:t>
            </a:r>
            <a:endParaRPr lang="pl-PL" sz="1800" b="0" strike="noStrike" spc="-1" dirty="0">
              <a:solidFill>
                <a:srgbClr val="000000"/>
              </a:solidFill>
              <a:latin typeface="Arial"/>
            </a:endParaRPr>
          </a:p>
        </p:txBody>
      </p:sp>
      <p:sp>
        <p:nvSpPr>
          <p:cNvPr id="261" name="pole tekstowe 111"/>
          <p:cNvSpPr/>
          <p:nvPr/>
        </p:nvSpPr>
        <p:spPr>
          <a:xfrm>
            <a:off x="3441480" y="2872955"/>
            <a:ext cx="5613840" cy="2872153"/>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216000" indent="-216000" algn="just" defTabSz="914400">
              <a:lnSpc>
                <a:spcPct val="107000"/>
              </a:lnSpc>
              <a:spcBef>
                <a:spcPts val="567"/>
              </a:spcBef>
              <a:spcAft>
                <a:spcPts val="567"/>
              </a:spcAft>
              <a:buClr>
                <a:srgbClr val="FFFFFF"/>
              </a:buClr>
              <a:buFont typeface="Wingdings" charset="2"/>
              <a:buChar char=""/>
            </a:pPr>
            <a:r>
              <a:rPr lang="en-US" sz="1200" b="0" strike="noStrike" spc="-1" dirty="0">
                <a:solidFill>
                  <a:srgbClr val="FFFFFF"/>
                </a:solidFill>
                <a:latin typeface="Poppins"/>
                <a:ea typeface="Microsoft YaHei"/>
              </a:rPr>
              <a:t>Japan became </a:t>
            </a:r>
            <a:r>
              <a:rPr lang="pl-PL" sz="1200" b="0" strike="noStrike" spc="-1" dirty="0">
                <a:solidFill>
                  <a:srgbClr val="FFFFFF"/>
                </a:solidFill>
                <a:latin typeface="Poppins"/>
                <a:ea typeface="Microsoft YaHei"/>
              </a:rPr>
              <a:t>a </a:t>
            </a:r>
            <a:r>
              <a:rPr lang="en-US" sz="1200" b="0" strike="noStrike" spc="-1" dirty="0">
                <a:solidFill>
                  <a:srgbClr val="FFFFFF"/>
                </a:solidFill>
                <a:latin typeface="Poppins"/>
                <a:ea typeface="Microsoft YaHei"/>
              </a:rPr>
              <a:t>strategic partner;</a:t>
            </a:r>
          </a:p>
          <a:p>
            <a:pPr marL="216000" indent="-216000" algn="just" defTabSz="914400">
              <a:lnSpc>
                <a:spcPct val="107000"/>
              </a:lnSpc>
              <a:spcBef>
                <a:spcPts val="567"/>
              </a:spcBef>
              <a:spcAft>
                <a:spcPts val="567"/>
              </a:spcAft>
              <a:buClr>
                <a:srgbClr val="FFFFFF"/>
              </a:buClr>
              <a:buFont typeface="Wingdings" charset="2"/>
              <a:buChar char=""/>
            </a:pPr>
            <a:r>
              <a:rPr lang="en-US" sz="1200" b="0" strike="noStrike" spc="-1" dirty="0">
                <a:solidFill>
                  <a:srgbClr val="FFFFFF"/>
                </a:solidFill>
                <a:latin typeface="Poppins"/>
                <a:ea typeface="Microsoft YaHei"/>
              </a:rPr>
              <a:t>Signing a letter of intent regarding the establishment of the second Three Seas Initiative Investment Fund;</a:t>
            </a:r>
            <a:endParaRPr lang="pl-PL" sz="1200" b="0" strike="noStrike" spc="-1" dirty="0">
              <a:solidFill>
                <a:srgbClr val="FFFFFF"/>
              </a:solidFill>
              <a:latin typeface="Poppins"/>
              <a:ea typeface="Microsoft YaHei"/>
            </a:endParaRPr>
          </a:p>
          <a:p>
            <a:pPr marL="216000" indent="-216000" algn="just" defTabSz="914400">
              <a:lnSpc>
                <a:spcPct val="107000"/>
              </a:lnSpc>
              <a:spcBef>
                <a:spcPts val="567"/>
              </a:spcBef>
              <a:spcAft>
                <a:spcPts val="567"/>
              </a:spcAft>
              <a:buClr>
                <a:srgbClr val="FFFFFF"/>
              </a:buClr>
              <a:buFont typeface="Wingdings" charset="2"/>
              <a:buChar char=""/>
            </a:pPr>
            <a:r>
              <a:rPr lang="en-US" sz="1200" b="0" strike="noStrike" spc="-1" dirty="0">
                <a:solidFill>
                  <a:srgbClr val="FFFFFF"/>
                </a:solidFill>
                <a:latin typeface="Poppins"/>
                <a:ea typeface="Microsoft YaHei"/>
              </a:rPr>
              <a:t>Announcement of the creation of the 3SI Innovation Fund in cooperation with the European Investment Fund;</a:t>
            </a:r>
            <a:endParaRPr lang="pl-PL" sz="1200" b="0" strike="noStrike" spc="-1" dirty="0">
              <a:solidFill>
                <a:srgbClr val="FFFFFF"/>
              </a:solidFill>
              <a:latin typeface="Poppins"/>
              <a:ea typeface="Microsoft YaHei"/>
            </a:endParaRPr>
          </a:p>
          <a:p>
            <a:pPr marL="216000" indent="-216000" algn="just" defTabSz="914400">
              <a:lnSpc>
                <a:spcPct val="107000"/>
              </a:lnSpc>
              <a:spcBef>
                <a:spcPts val="567"/>
              </a:spcBef>
              <a:spcAft>
                <a:spcPts val="567"/>
              </a:spcAft>
              <a:buClr>
                <a:srgbClr val="FFFFFF"/>
              </a:buClr>
              <a:buFont typeface="Wingdings" charset="2"/>
              <a:buChar char=""/>
            </a:pPr>
            <a:r>
              <a:rPr lang="pl-PL" sz="1200" b="0" strike="noStrike" spc="-1" dirty="0" err="1">
                <a:solidFill>
                  <a:srgbClr val="FFFFFF"/>
                </a:solidFill>
                <a:latin typeface="Poppins"/>
                <a:ea typeface="Microsoft YaHei"/>
              </a:rPr>
              <a:t>Ukraine</a:t>
            </a:r>
            <a:r>
              <a:rPr lang="pl-PL" sz="1200" b="0" strike="noStrike" spc="-1" dirty="0">
                <a:solidFill>
                  <a:srgbClr val="FFFFFF"/>
                </a:solidFill>
                <a:latin typeface="Poppins"/>
                <a:ea typeface="Microsoft YaHei"/>
              </a:rPr>
              <a:t> and </a:t>
            </a:r>
            <a:r>
              <a:rPr lang="pl-PL" sz="1200" b="0" strike="noStrike" spc="-1" dirty="0" err="1">
                <a:solidFill>
                  <a:srgbClr val="FFFFFF"/>
                </a:solidFill>
                <a:latin typeface="Poppins"/>
                <a:ea typeface="Microsoft YaHei"/>
              </a:rPr>
              <a:t>Moldova</a:t>
            </a:r>
            <a:r>
              <a:rPr lang="pl-PL" sz="1200" b="0" strike="noStrike" spc="-1" dirty="0">
                <a:solidFill>
                  <a:srgbClr val="FFFFFF"/>
                </a:solidFill>
                <a:latin typeface="Poppins"/>
                <a:ea typeface="Microsoft YaHei"/>
              </a:rPr>
              <a:t> </a:t>
            </a:r>
            <a:r>
              <a:rPr lang="pl-PL" sz="1200" b="0" strike="noStrike" spc="-1" dirty="0" err="1">
                <a:solidFill>
                  <a:srgbClr val="FFFFFF"/>
                </a:solidFill>
                <a:latin typeface="Poppins"/>
                <a:ea typeface="Microsoft YaHei"/>
              </a:rPr>
              <a:t>contributed</a:t>
            </a:r>
            <a:r>
              <a:rPr lang="pl-PL" sz="1200" b="0" strike="noStrike" spc="-1" dirty="0">
                <a:solidFill>
                  <a:srgbClr val="FFFFFF"/>
                </a:solidFill>
                <a:latin typeface="Poppins"/>
                <a:ea typeface="Microsoft YaHei"/>
              </a:rPr>
              <a:t> to the </a:t>
            </a:r>
            <a:r>
              <a:rPr lang="en-US" sz="1200" b="0" strike="noStrike" spc="-1" dirty="0">
                <a:solidFill>
                  <a:srgbClr val="FFFFFF"/>
                </a:solidFill>
                <a:latin typeface="Poppins"/>
                <a:ea typeface="Microsoft YaHei"/>
              </a:rPr>
              <a:t>List of Priority Interconnection Projects</a:t>
            </a:r>
            <a:r>
              <a:rPr lang="pl-PL" sz="1200" b="0" strike="noStrike" spc="-1" dirty="0">
                <a:solidFill>
                  <a:srgbClr val="FFFFFF"/>
                </a:solidFill>
                <a:latin typeface="Poppins"/>
                <a:ea typeface="Microsoft YaHei"/>
              </a:rPr>
              <a:t>;</a:t>
            </a:r>
          </a:p>
          <a:p>
            <a:pPr marL="216000" indent="-216000" algn="just" defTabSz="914400">
              <a:lnSpc>
                <a:spcPct val="107000"/>
              </a:lnSpc>
              <a:spcBef>
                <a:spcPts val="567"/>
              </a:spcBef>
              <a:spcAft>
                <a:spcPts val="567"/>
              </a:spcAft>
              <a:buClr>
                <a:srgbClr val="FFFFFF"/>
              </a:buClr>
              <a:buFont typeface="Wingdings" charset="2"/>
              <a:buChar char=""/>
            </a:pPr>
            <a:r>
              <a:rPr lang="en-US" sz="1200" b="0" strike="noStrike" spc="-1" dirty="0">
                <a:solidFill>
                  <a:srgbClr val="FFFFFF"/>
                </a:solidFill>
                <a:latin typeface="Poppins"/>
                <a:ea typeface="Microsoft YaHei"/>
              </a:rPr>
              <a:t>One of the accompanying events was the first scientific conference organized by the Three Seas Initiative Research Center at the ISP PAN in cooperation with the Lithuanian Academy of Sciences and the University of Lodz</a:t>
            </a:r>
            <a:r>
              <a:rPr lang="pl-PL" sz="1200" b="0" strike="noStrike" spc="-1" dirty="0">
                <a:solidFill>
                  <a:srgbClr val="FFFFFF"/>
                </a:solidFill>
                <a:latin typeface="Poppins"/>
                <a:ea typeface="Microsoft YaHei"/>
              </a:rPr>
              <a:t>;</a:t>
            </a:r>
            <a:endParaRPr lang="pl-PL" sz="1200" b="0" strike="noStrike" spc="-1" dirty="0">
              <a:solidFill>
                <a:srgbClr val="000000"/>
              </a:solidFill>
              <a:latin typeface="Arial"/>
            </a:endParaRPr>
          </a:p>
        </p:txBody>
      </p:sp>
      <p:sp>
        <p:nvSpPr>
          <p:cNvPr id="2" name="AutoShape 2" descr="Flaga Litwy – Wikipedia, wolna encyklopedia">
            <a:extLst>
              <a:ext uri="{FF2B5EF4-FFF2-40B4-BE49-F238E27FC236}">
                <a16:creationId xmlns:a16="http://schemas.microsoft.com/office/drawing/2014/main" id="{063FD773-7EBD-0A1C-7F29-13964D91350E}"/>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28" name="Picture 4" descr="Flaga narodowa, bandera cywilna">
            <a:extLst>
              <a:ext uri="{FF2B5EF4-FFF2-40B4-BE49-F238E27FC236}">
                <a16:creationId xmlns:a16="http://schemas.microsoft.com/office/drawing/2014/main" id="{E7DB3A66-383A-6CE6-9564-3274579E21F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45311" y="3384360"/>
            <a:ext cx="904529" cy="54271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26562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8" name="Prostokąt 279"/>
          <p:cNvSpPr/>
          <p:nvPr/>
        </p:nvSpPr>
        <p:spPr>
          <a:xfrm>
            <a:off x="721080" y="4149000"/>
            <a:ext cx="3957480" cy="1897560"/>
          </a:xfrm>
          <a:prstGeom prst="rect">
            <a:avLst/>
          </a:prstGeom>
          <a:solidFill>
            <a:srgbClr val="5BA1D3"/>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endParaRPr lang="pl-PL" sz="1800" b="0" strike="noStrike" spc="-1">
              <a:solidFill>
                <a:srgbClr val="000000"/>
              </a:solidFill>
              <a:latin typeface="Arial"/>
              <a:ea typeface="DejaVu Sans"/>
            </a:endParaRPr>
          </a:p>
        </p:txBody>
      </p:sp>
      <p:sp>
        <p:nvSpPr>
          <p:cNvPr id="279" name="Prostokąt 280"/>
          <p:cNvSpPr/>
          <p:nvPr/>
        </p:nvSpPr>
        <p:spPr>
          <a:xfrm>
            <a:off x="2138520" y="2031144"/>
            <a:ext cx="3957480" cy="1897560"/>
          </a:xfrm>
          <a:prstGeom prst="rect">
            <a:avLst/>
          </a:prstGeom>
          <a:solidFill>
            <a:srgbClr val="5BA1D3"/>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endParaRPr lang="pl-PL" sz="1800" b="0" strike="noStrike" spc="-1">
              <a:solidFill>
                <a:srgbClr val="000000"/>
              </a:solidFill>
              <a:latin typeface="Arial"/>
              <a:ea typeface="DejaVu Sans"/>
            </a:endParaRPr>
          </a:p>
        </p:txBody>
      </p:sp>
      <p:sp>
        <p:nvSpPr>
          <p:cNvPr id="280" name="Prostokąt 281"/>
          <p:cNvSpPr/>
          <p:nvPr/>
        </p:nvSpPr>
        <p:spPr>
          <a:xfrm>
            <a:off x="720000" y="576000"/>
            <a:ext cx="861480" cy="861480"/>
          </a:xfrm>
          <a:prstGeom prst="rect">
            <a:avLst/>
          </a:prstGeom>
          <a:solidFill>
            <a:srgbClr val="5BA1D3"/>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endParaRPr lang="pl-PL" sz="1800" b="0" strike="noStrike" spc="-1">
              <a:solidFill>
                <a:srgbClr val="000000"/>
              </a:solidFill>
              <a:latin typeface="Arial"/>
              <a:ea typeface="DejaVu Sans"/>
            </a:endParaRPr>
          </a:p>
        </p:txBody>
      </p:sp>
      <p:sp>
        <p:nvSpPr>
          <p:cNvPr id="281" name="pole tekstowe 5"/>
          <p:cNvSpPr/>
          <p:nvPr/>
        </p:nvSpPr>
        <p:spPr>
          <a:xfrm>
            <a:off x="1733122" y="719640"/>
            <a:ext cx="10581480" cy="583321"/>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defTabSz="914400">
              <a:lnSpc>
                <a:spcPct val="100000"/>
              </a:lnSpc>
            </a:pPr>
            <a:r>
              <a:rPr lang="pl-PL" sz="3200" b="1" strike="noStrike" spc="-1" dirty="0" err="1">
                <a:solidFill>
                  <a:srgbClr val="393939"/>
                </a:solidFill>
                <a:latin typeface="Poppins"/>
                <a:ea typeface="DejaVu Sans"/>
              </a:rPr>
              <a:t>Results</a:t>
            </a:r>
            <a:endParaRPr lang="pl-PL" sz="3200" b="0" strike="noStrike" spc="-1" dirty="0">
              <a:solidFill>
                <a:srgbClr val="000000"/>
              </a:solidFill>
              <a:latin typeface="Arial"/>
            </a:endParaRPr>
          </a:p>
        </p:txBody>
      </p:sp>
      <p:sp>
        <p:nvSpPr>
          <p:cNvPr id="282" name="pole tekstowe 8"/>
          <p:cNvSpPr/>
          <p:nvPr/>
        </p:nvSpPr>
        <p:spPr>
          <a:xfrm>
            <a:off x="900540" y="4289400"/>
            <a:ext cx="3598560" cy="1598984"/>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defTabSz="914400">
              <a:lnSpc>
                <a:spcPct val="100000"/>
              </a:lnSpc>
            </a:pPr>
            <a:r>
              <a:rPr lang="en-US" sz="1400" b="0" strike="noStrike" spc="-1" dirty="0">
                <a:solidFill>
                  <a:srgbClr val="FFFFFF"/>
                </a:solidFill>
                <a:latin typeface="Poppins"/>
                <a:ea typeface="DejaVu Sans"/>
              </a:rPr>
              <a:t>Extending the cooperation of the Three Seas Initiative to include meetings in the following formats: business and local government; Building cooperation at the level of think-tanks and research centers in the region.</a:t>
            </a:r>
            <a:endParaRPr lang="pl-PL" sz="1600" b="0" strike="noStrike" spc="-1" dirty="0">
              <a:solidFill>
                <a:srgbClr val="000000"/>
              </a:solidFill>
              <a:latin typeface="Arial"/>
            </a:endParaRPr>
          </a:p>
        </p:txBody>
      </p:sp>
      <p:sp>
        <p:nvSpPr>
          <p:cNvPr id="284" name="Prostokąt 285"/>
          <p:cNvSpPr/>
          <p:nvPr/>
        </p:nvSpPr>
        <p:spPr>
          <a:xfrm>
            <a:off x="6731280" y="2011680"/>
            <a:ext cx="2590560" cy="1897560"/>
          </a:xfrm>
          <a:prstGeom prst="rect">
            <a:avLst/>
          </a:prstGeom>
          <a:solidFill>
            <a:srgbClr val="5BA1D3">
              <a:alpha val="80000"/>
            </a:srgbClr>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endParaRPr lang="pl-PL" sz="1800" b="0" strike="noStrike" spc="-1">
              <a:solidFill>
                <a:srgbClr val="000000"/>
              </a:solidFill>
              <a:latin typeface="Arial"/>
              <a:ea typeface="DejaVu Sans"/>
            </a:endParaRPr>
          </a:p>
        </p:txBody>
      </p:sp>
      <p:sp>
        <p:nvSpPr>
          <p:cNvPr id="285" name="Prostokąt 286"/>
          <p:cNvSpPr/>
          <p:nvPr/>
        </p:nvSpPr>
        <p:spPr>
          <a:xfrm>
            <a:off x="7992000" y="4148640"/>
            <a:ext cx="3237480" cy="1897560"/>
          </a:xfrm>
          <a:prstGeom prst="rect">
            <a:avLst/>
          </a:prstGeom>
          <a:solidFill>
            <a:srgbClr val="7CB4DC"/>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endParaRPr lang="pl-PL" sz="1800" b="0" strike="noStrike" spc="-1">
              <a:solidFill>
                <a:srgbClr val="000000"/>
              </a:solidFill>
              <a:latin typeface="Arial"/>
              <a:ea typeface="DejaVu Sans"/>
            </a:endParaRPr>
          </a:p>
        </p:txBody>
      </p:sp>
      <p:sp>
        <p:nvSpPr>
          <p:cNvPr id="286" name="Prostokąt 287"/>
          <p:cNvSpPr/>
          <p:nvPr/>
        </p:nvSpPr>
        <p:spPr>
          <a:xfrm>
            <a:off x="5040000" y="4148640"/>
            <a:ext cx="2590560" cy="1897560"/>
          </a:xfrm>
          <a:prstGeom prst="rect">
            <a:avLst/>
          </a:prstGeom>
          <a:solidFill>
            <a:srgbClr val="5BA1D3">
              <a:alpha val="80000"/>
            </a:srgbClr>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endParaRPr lang="pl-PL" sz="1800" b="0" strike="noStrike" spc="-1">
              <a:solidFill>
                <a:srgbClr val="000000"/>
              </a:solidFill>
              <a:latin typeface="Arial"/>
              <a:ea typeface="DejaVu Sans"/>
            </a:endParaRPr>
          </a:p>
        </p:txBody>
      </p:sp>
      <p:sp>
        <p:nvSpPr>
          <p:cNvPr id="288" name="pole tekstowe 36"/>
          <p:cNvSpPr/>
          <p:nvPr/>
        </p:nvSpPr>
        <p:spPr>
          <a:xfrm>
            <a:off x="8208000" y="4538880"/>
            <a:ext cx="2740320" cy="1321985"/>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defTabSz="914400">
              <a:lnSpc>
                <a:spcPct val="100000"/>
              </a:lnSpc>
            </a:pPr>
            <a:r>
              <a:rPr lang="pl-PL" sz="2000" spc="-1" dirty="0" err="1">
                <a:solidFill>
                  <a:srgbClr val="FFFFFF"/>
                </a:solidFill>
                <a:latin typeface="Poppins"/>
                <a:ea typeface="DejaVu Sans"/>
              </a:rPr>
              <a:t>Creating</a:t>
            </a:r>
            <a:r>
              <a:rPr lang="pl-PL" sz="2000" spc="-1" dirty="0">
                <a:solidFill>
                  <a:srgbClr val="FFFFFF"/>
                </a:solidFill>
                <a:latin typeface="Poppins"/>
                <a:ea typeface="DejaVu Sans"/>
              </a:rPr>
              <a:t> t</a:t>
            </a:r>
            <a:r>
              <a:rPr lang="en-US" sz="2000" spc="-1" dirty="0">
                <a:solidFill>
                  <a:srgbClr val="FFFFFF"/>
                </a:solidFill>
                <a:latin typeface="Poppins"/>
                <a:ea typeface="DejaVu Sans"/>
              </a:rPr>
              <a:t>he List of Priority Interconnection Projects</a:t>
            </a:r>
            <a:endParaRPr lang="pl-PL" sz="2000" strike="noStrike" spc="-1" dirty="0">
              <a:solidFill>
                <a:srgbClr val="000000"/>
              </a:solidFill>
              <a:latin typeface="Arial"/>
            </a:endParaRPr>
          </a:p>
        </p:txBody>
      </p:sp>
      <p:sp>
        <p:nvSpPr>
          <p:cNvPr id="293" name="pole tekstowe 37"/>
          <p:cNvSpPr/>
          <p:nvPr/>
        </p:nvSpPr>
        <p:spPr>
          <a:xfrm>
            <a:off x="2537640" y="2180124"/>
            <a:ext cx="3094560" cy="1814428"/>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defTabSz="914400">
              <a:lnSpc>
                <a:spcPct val="100000"/>
              </a:lnSpc>
            </a:pPr>
            <a:r>
              <a:rPr lang="en-US" sz="1600" b="0" strike="noStrike" spc="-1" dirty="0">
                <a:solidFill>
                  <a:srgbClr val="FFFFFF"/>
                </a:solidFill>
                <a:latin typeface="Poppins"/>
                <a:ea typeface="DejaVu Sans"/>
              </a:rPr>
              <a:t>A formula of cooperation will be created, in which summits of the presidents of the Three Seas Initiative countries have been regularly organized since 2016.</a:t>
            </a:r>
            <a:endParaRPr lang="pl-PL" sz="1600" b="0" strike="noStrike" spc="-1" dirty="0">
              <a:solidFill>
                <a:srgbClr val="000000"/>
              </a:solidFill>
              <a:latin typeface="Arial"/>
            </a:endParaRPr>
          </a:p>
        </p:txBody>
      </p:sp>
      <p:sp>
        <p:nvSpPr>
          <p:cNvPr id="294" name="pole tekstowe 38"/>
          <p:cNvSpPr/>
          <p:nvPr/>
        </p:nvSpPr>
        <p:spPr>
          <a:xfrm>
            <a:off x="6911280" y="2180124"/>
            <a:ext cx="2230560" cy="1568206"/>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defTabSz="914400">
              <a:lnSpc>
                <a:spcPct val="100000"/>
              </a:lnSpc>
            </a:pPr>
            <a:r>
              <a:rPr lang="en-US" sz="1600" b="0" strike="noStrike" spc="-1" dirty="0">
                <a:solidFill>
                  <a:srgbClr val="FFFFFF"/>
                </a:solidFill>
                <a:latin typeface="Poppins"/>
                <a:ea typeface="DejaVu Sans"/>
              </a:rPr>
              <a:t>Introduction to the discourse of the terms: Three Seas Initiative, Three Seas, Three Seas region.</a:t>
            </a:r>
            <a:endParaRPr lang="pl-PL" sz="1600" b="0" strike="noStrike" spc="-1" dirty="0">
              <a:solidFill>
                <a:srgbClr val="000000"/>
              </a:solidFill>
              <a:latin typeface="Arial"/>
            </a:endParaRPr>
          </a:p>
        </p:txBody>
      </p:sp>
      <p:sp>
        <p:nvSpPr>
          <p:cNvPr id="295" name="pole tekstowe 31"/>
          <p:cNvSpPr/>
          <p:nvPr/>
        </p:nvSpPr>
        <p:spPr>
          <a:xfrm>
            <a:off x="5220000" y="4559538"/>
            <a:ext cx="2230560" cy="829543"/>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defTabSz="914400">
              <a:lnSpc>
                <a:spcPct val="100000"/>
              </a:lnSpc>
            </a:pPr>
            <a:r>
              <a:rPr lang="en-US" sz="1600" b="0" strike="noStrike" spc="-1" dirty="0">
                <a:solidFill>
                  <a:srgbClr val="FFFFFF"/>
                </a:solidFill>
                <a:latin typeface="Poppins"/>
                <a:ea typeface="DejaVu Sans"/>
              </a:rPr>
              <a:t>Development of the Three Seas Initiative Investment Fund</a:t>
            </a:r>
            <a:endParaRPr lang="pl-PL" sz="1600" b="0" strike="noStrike" spc="-1" dirty="0">
              <a:solidFill>
                <a:srgbClr val="000000"/>
              </a:solidFill>
              <a:latin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8" name="Prostokąt 329"/>
          <p:cNvSpPr/>
          <p:nvPr/>
        </p:nvSpPr>
        <p:spPr>
          <a:xfrm>
            <a:off x="720000" y="576000"/>
            <a:ext cx="861480" cy="861480"/>
          </a:xfrm>
          <a:prstGeom prst="rect">
            <a:avLst/>
          </a:prstGeom>
          <a:solidFill>
            <a:srgbClr val="5BA1D3"/>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endParaRPr lang="pl-PL" sz="1800" b="0" strike="noStrike" spc="-1">
              <a:solidFill>
                <a:srgbClr val="000000"/>
              </a:solidFill>
              <a:latin typeface="Arial"/>
              <a:ea typeface="DejaVu Sans"/>
            </a:endParaRPr>
          </a:p>
        </p:txBody>
      </p:sp>
      <p:sp>
        <p:nvSpPr>
          <p:cNvPr id="329" name="pole tekstowe 59"/>
          <p:cNvSpPr/>
          <p:nvPr/>
        </p:nvSpPr>
        <p:spPr>
          <a:xfrm>
            <a:off x="1610520" y="607937"/>
            <a:ext cx="10581480" cy="829543"/>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defTabSz="914400">
              <a:lnSpc>
                <a:spcPct val="100000"/>
              </a:lnSpc>
            </a:pPr>
            <a:r>
              <a:rPr lang="en-US" sz="2400" b="1" strike="noStrike" spc="-1" dirty="0">
                <a:solidFill>
                  <a:srgbClr val="393939"/>
                </a:solidFill>
                <a:latin typeface="Poppins"/>
                <a:ea typeface="DejaVu Sans"/>
              </a:rPr>
              <a:t>Examples of infrastructure projects in </a:t>
            </a:r>
            <a:r>
              <a:rPr lang="en-US" sz="2400" b="1" strike="noStrike" spc="-1" dirty="0">
                <a:solidFill>
                  <a:schemeClr val="accent1"/>
                </a:solidFill>
                <a:latin typeface="Poppins"/>
                <a:ea typeface="DejaVu Sans"/>
              </a:rPr>
              <a:t>the Three Seas Initiative</a:t>
            </a:r>
          </a:p>
          <a:p>
            <a:pPr defTabSz="914400">
              <a:lnSpc>
                <a:spcPct val="100000"/>
              </a:lnSpc>
            </a:pPr>
            <a:r>
              <a:rPr lang="pl-PL" sz="2400" b="1" spc="-1" dirty="0">
                <a:solidFill>
                  <a:srgbClr val="393939"/>
                </a:solidFill>
                <a:latin typeface="Poppins"/>
                <a:ea typeface="DejaVu Sans"/>
              </a:rPr>
              <a:t>i</a:t>
            </a:r>
            <a:r>
              <a:rPr lang="en-US" sz="2400" b="1" strike="noStrike" spc="-1" dirty="0" err="1">
                <a:solidFill>
                  <a:srgbClr val="393939"/>
                </a:solidFill>
                <a:latin typeface="Poppins"/>
                <a:ea typeface="DejaVu Sans"/>
              </a:rPr>
              <a:t>nclu</a:t>
            </a:r>
            <a:r>
              <a:rPr lang="pl-PL" sz="2400" b="1" strike="noStrike" spc="-1" dirty="0" err="1">
                <a:solidFill>
                  <a:srgbClr val="393939"/>
                </a:solidFill>
                <a:latin typeface="Poppins"/>
                <a:ea typeface="DejaVu Sans"/>
              </a:rPr>
              <a:t>ded</a:t>
            </a:r>
            <a:r>
              <a:rPr lang="pl-PL" sz="2400" b="1" strike="noStrike" spc="-1" dirty="0">
                <a:solidFill>
                  <a:srgbClr val="393939"/>
                </a:solidFill>
                <a:latin typeface="Poppins"/>
                <a:ea typeface="DejaVu Sans"/>
              </a:rPr>
              <a:t> in t</a:t>
            </a:r>
            <a:r>
              <a:rPr lang="en-US" sz="2400" b="1" strike="noStrike" spc="-1" dirty="0">
                <a:solidFill>
                  <a:srgbClr val="393939"/>
                </a:solidFill>
                <a:latin typeface="Poppins"/>
                <a:ea typeface="DejaVu Sans"/>
              </a:rPr>
              <a:t>he List of Priority Interconnection Projects</a:t>
            </a:r>
            <a:endParaRPr lang="pl-PL" sz="2400" b="0" strike="noStrike" spc="-1" dirty="0">
              <a:latin typeface="Arial"/>
            </a:endParaRPr>
          </a:p>
        </p:txBody>
      </p:sp>
      <p:sp>
        <p:nvSpPr>
          <p:cNvPr id="330" name="pole tekstowe 65"/>
          <p:cNvSpPr/>
          <p:nvPr/>
        </p:nvSpPr>
        <p:spPr>
          <a:xfrm>
            <a:off x="1370085" y="1872000"/>
            <a:ext cx="1877611" cy="375124"/>
          </a:xfrm>
          <a:prstGeom prst="rect">
            <a:avLst/>
          </a:prstGeom>
          <a:noFill/>
          <a:ln w="0">
            <a:noFill/>
          </a:ln>
        </p:spPr>
        <p:style>
          <a:lnRef idx="0">
            <a:scrgbClr r="0" g="0" b="0"/>
          </a:lnRef>
          <a:fillRef idx="0">
            <a:scrgbClr r="0" g="0" b="0"/>
          </a:fillRef>
          <a:effectRef idx="0">
            <a:scrgbClr r="0" g="0" b="0"/>
          </a:effectRef>
          <a:fontRef idx="minor"/>
        </p:style>
        <p:txBody>
          <a:bodyPr wrap="square" lIns="90000" tIns="45000" rIns="90000" bIns="45000" anchor="t">
            <a:spAutoFit/>
          </a:bodyPr>
          <a:lstStyle/>
          <a:p>
            <a:pPr algn="ctr" defTabSz="914400">
              <a:lnSpc>
                <a:spcPct val="107000"/>
              </a:lnSpc>
              <a:spcAft>
                <a:spcPts val="799"/>
              </a:spcAft>
            </a:pPr>
            <a:r>
              <a:rPr lang="pl-PL" sz="1800" b="1" strike="noStrike" spc="-1" dirty="0">
                <a:solidFill>
                  <a:srgbClr val="3F93BE"/>
                </a:solidFill>
                <a:latin typeface="Poppins"/>
                <a:ea typeface="Calibri"/>
              </a:rPr>
              <a:t>Via </a:t>
            </a:r>
            <a:r>
              <a:rPr lang="pl-PL" sz="1800" b="1" strike="noStrike" spc="-1" dirty="0" err="1">
                <a:solidFill>
                  <a:srgbClr val="3F93BE"/>
                </a:solidFill>
                <a:latin typeface="Poppins"/>
                <a:ea typeface="Calibri"/>
              </a:rPr>
              <a:t>Carpathia</a:t>
            </a:r>
            <a:endParaRPr lang="pl-PL" sz="1800" strike="noStrike" spc="-1" dirty="0">
              <a:solidFill>
                <a:srgbClr val="000000"/>
              </a:solidFill>
              <a:latin typeface="Arial"/>
            </a:endParaRPr>
          </a:p>
        </p:txBody>
      </p:sp>
      <p:sp>
        <p:nvSpPr>
          <p:cNvPr id="331" name="pole tekstowe 66"/>
          <p:cNvSpPr/>
          <p:nvPr/>
        </p:nvSpPr>
        <p:spPr>
          <a:xfrm>
            <a:off x="4680000" y="1872000"/>
            <a:ext cx="2089440" cy="3830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defTabSz="914400">
              <a:lnSpc>
                <a:spcPct val="107000"/>
              </a:lnSpc>
              <a:spcAft>
                <a:spcPts val="799"/>
              </a:spcAft>
            </a:pPr>
            <a:r>
              <a:rPr lang="pl-PL" sz="1800" b="1" strike="noStrike" spc="-1" dirty="0">
                <a:solidFill>
                  <a:srgbClr val="3F93BE"/>
                </a:solidFill>
                <a:latin typeface="Poppins"/>
                <a:ea typeface="Calibri"/>
              </a:rPr>
              <a:t>Via Baltica</a:t>
            </a:r>
            <a:endParaRPr lang="pl-PL" sz="1800" b="0" strike="noStrike" spc="-1" dirty="0">
              <a:solidFill>
                <a:srgbClr val="000000"/>
              </a:solidFill>
              <a:latin typeface="Arial"/>
            </a:endParaRPr>
          </a:p>
        </p:txBody>
      </p:sp>
      <p:sp>
        <p:nvSpPr>
          <p:cNvPr id="332" name="pole tekstowe 60"/>
          <p:cNvSpPr/>
          <p:nvPr/>
        </p:nvSpPr>
        <p:spPr>
          <a:xfrm>
            <a:off x="8064000" y="1872000"/>
            <a:ext cx="2089440" cy="3830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defTabSz="914400">
              <a:lnSpc>
                <a:spcPct val="107000"/>
              </a:lnSpc>
              <a:spcAft>
                <a:spcPts val="799"/>
              </a:spcAft>
            </a:pPr>
            <a:r>
              <a:rPr lang="pl-PL" sz="1800" b="1" strike="noStrike" spc="-1">
                <a:solidFill>
                  <a:srgbClr val="3F93BE"/>
                </a:solidFill>
                <a:latin typeface="Poppins"/>
                <a:ea typeface="Calibri"/>
              </a:rPr>
              <a:t>Rail Baltica</a:t>
            </a:r>
            <a:endParaRPr lang="pl-PL" sz="1800" b="0" strike="noStrike" spc="-1">
              <a:solidFill>
                <a:srgbClr val="000000"/>
              </a:solidFill>
              <a:latin typeface="Arial"/>
            </a:endParaRPr>
          </a:p>
        </p:txBody>
      </p:sp>
      <p:pic>
        <p:nvPicPr>
          <p:cNvPr id="3" name="Obraz 2">
            <a:extLst>
              <a:ext uri="{FF2B5EF4-FFF2-40B4-BE49-F238E27FC236}">
                <a16:creationId xmlns:a16="http://schemas.microsoft.com/office/drawing/2014/main" id="{BD19D912-E011-7D00-A4B1-9743FEC98B2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56996" y="2264400"/>
            <a:ext cx="2503447" cy="404502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5" name="Obraz 4">
            <a:extLst>
              <a:ext uri="{FF2B5EF4-FFF2-40B4-BE49-F238E27FC236}">
                <a16:creationId xmlns:a16="http://schemas.microsoft.com/office/drawing/2014/main" id="{ED846A44-4A94-C8FE-A020-E663EA8610A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72996" y="2264400"/>
            <a:ext cx="2503447" cy="404502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4" name="Obraz 3">
            <a:extLst>
              <a:ext uri="{FF2B5EF4-FFF2-40B4-BE49-F238E27FC236}">
                <a16:creationId xmlns:a16="http://schemas.microsoft.com/office/drawing/2014/main" id="{384BD84E-9AFE-9181-3C95-EFE6ACCCD65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61565" y="2264400"/>
            <a:ext cx="2334078" cy="428398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a:lum/>
          </a:blip>
          <a:srcRect/>
          <a:stretch>
            <a:fillRect/>
          </a:stretch>
        </a:blipFill>
        <a:effectLst/>
      </p:bgPr>
    </p:bg>
    <p:spTree>
      <p:nvGrpSpPr>
        <p:cNvPr id="1" name=""/>
        <p:cNvGrpSpPr/>
        <p:nvPr/>
      </p:nvGrpSpPr>
      <p:grpSpPr>
        <a:xfrm>
          <a:off x="0" y="0"/>
          <a:ext cx="0" cy="0"/>
          <a:chOff x="0" y="0"/>
          <a:chExt cx="0" cy="0"/>
        </a:xfrm>
      </p:grpSpPr>
      <p:sp>
        <p:nvSpPr>
          <p:cNvPr id="128" name="pole tekstowe 21"/>
          <p:cNvSpPr/>
          <p:nvPr/>
        </p:nvSpPr>
        <p:spPr>
          <a:xfrm>
            <a:off x="1684080" y="683304"/>
            <a:ext cx="10869480" cy="583321"/>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defTabSz="914400">
              <a:lnSpc>
                <a:spcPct val="100000"/>
              </a:lnSpc>
            </a:pPr>
            <a:r>
              <a:rPr lang="en-US" sz="3200" b="1" strike="noStrike" spc="-1" dirty="0">
                <a:solidFill>
                  <a:srgbClr val="0070C0"/>
                </a:solidFill>
                <a:latin typeface="Poppins"/>
                <a:ea typeface="DejaVu Sans"/>
              </a:rPr>
              <a:t>Thank you for your attention</a:t>
            </a:r>
            <a:endParaRPr lang="pl-PL" sz="3200" b="0" strike="noStrike" spc="-1" dirty="0">
              <a:solidFill>
                <a:srgbClr val="000000"/>
              </a:solidFill>
              <a:latin typeface="Arial"/>
            </a:endParaRPr>
          </a:p>
        </p:txBody>
      </p:sp>
      <p:sp>
        <p:nvSpPr>
          <p:cNvPr id="129" name="pole tekstowe 24"/>
          <p:cNvSpPr/>
          <p:nvPr/>
        </p:nvSpPr>
        <p:spPr>
          <a:xfrm>
            <a:off x="720000" y="2179169"/>
            <a:ext cx="5397120" cy="3968864"/>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defTabSz="914400">
              <a:lnSpc>
                <a:spcPct val="100000"/>
              </a:lnSpc>
            </a:pPr>
            <a:r>
              <a:rPr lang="pl-PL" sz="1800" b="0" strike="noStrike" spc="-1" dirty="0">
                <a:solidFill>
                  <a:srgbClr val="393939"/>
                </a:solidFill>
                <a:latin typeface="Poppins"/>
                <a:ea typeface="DejaVu Sans"/>
              </a:rPr>
              <a:t>The </a:t>
            </a:r>
            <a:r>
              <a:rPr lang="pl-PL" sz="1800" b="0" strike="noStrike" spc="-1" dirty="0" err="1">
                <a:solidFill>
                  <a:srgbClr val="393939"/>
                </a:solidFill>
                <a:latin typeface="Poppins"/>
                <a:ea typeface="DejaVu Sans"/>
              </a:rPr>
              <a:t>presentation</a:t>
            </a:r>
            <a:r>
              <a:rPr lang="pl-PL" sz="1800" b="0" strike="noStrike" spc="-1" dirty="0">
                <a:solidFill>
                  <a:srgbClr val="393939"/>
                </a:solidFill>
                <a:latin typeface="Poppins"/>
                <a:ea typeface="DejaVu Sans"/>
              </a:rPr>
              <a:t> was </a:t>
            </a:r>
            <a:r>
              <a:rPr lang="pl-PL" sz="1800" b="0" strike="noStrike" spc="-1" dirty="0" err="1">
                <a:solidFill>
                  <a:srgbClr val="393939"/>
                </a:solidFill>
                <a:latin typeface="Poppins"/>
                <a:ea typeface="DejaVu Sans"/>
              </a:rPr>
              <a:t>prepared</a:t>
            </a:r>
            <a:r>
              <a:rPr lang="pl-PL" sz="1800" b="0" strike="noStrike" spc="-1" dirty="0">
                <a:solidFill>
                  <a:srgbClr val="393939"/>
                </a:solidFill>
                <a:latin typeface="Poppins"/>
                <a:ea typeface="DejaVu Sans"/>
              </a:rPr>
              <a:t> by:</a:t>
            </a:r>
          </a:p>
          <a:p>
            <a:pPr defTabSz="914400">
              <a:lnSpc>
                <a:spcPct val="100000"/>
              </a:lnSpc>
            </a:pPr>
            <a:r>
              <a:rPr lang="pl-PL" sz="1800" b="1" strike="noStrike" spc="-1" dirty="0">
                <a:solidFill>
                  <a:srgbClr val="393939"/>
                </a:solidFill>
                <a:latin typeface="Poppins"/>
                <a:ea typeface="DejaVu Sans"/>
              </a:rPr>
              <a:t>Jędrzej Błaszczak</a:t>
            </a:r>
            <a:r>
              <a:rPr lang="pl-PL" sz="1800" b="0" strike="noStrike" spc="-1" dirty="0">
                <a:solidFill>
                  <a:srgbClr val="393939"/>
                </a:solidFill>
                <a:latin typeface="Poppins"/>
                <a:ea typeface="DejaVu Sans"/>
              </a:rPr>
              <a:t> </a:t>
            </a:r>
            <a:r>
              <a:rPr lang="pl-PL" spc="-1" dirty="0">
                <a:solidFill>
                  <a:srgbClr val="393939"/>
                </a:solidFill>
                <a:latin typeface="Poppins"/>
                <a:ea typeface="DejaVu Sans"/>
              </a:rPr>
              <a:t>– Three </a:t>
            </a:r>
            <a:r>
              <a:rPr lang="pl-PL" spc="-1" dirty="0" err="1">
                <a:solidFill>
                  <a:srgbClr val="393939"/>
                </a:solidFill>
                <a:latin typeface="Poppins"/>
                <a:ea typeface="DejaVu Sans"/>
              </a:rPr>
              <a:t>Seas</a:t>
            </a:r>
            <a:r>
              <a:rPr lang="pl-PL" spc="-1" dirty="0">
                <a:solidFill>
                  <a:srgbClr val="393939"/>
                </a:solidFill>
                <a:latin typeface="Poppins"/>
                <a:ea typeface="DejaVu Sans"/>
              </a:rPr>
              <a:t> </a:t>
            </a:r>
            <a:r>
              <a:rPr lang="pl-PL" spc="-1" dirty="0" err="1">
                <a:solidFill>
                  <a:srgbClr val="393939"/>
                </a:solidFill>
                <a:latin typeface="Poppins"/>
                <a:ea typeface="DejaVu Sans"/>
              </a:rPr>
              <a:t>Initiative</a:t>
            </a:r>
            <a:r>
              <a:rPr lang="pl-PL" spc="-1" dirty="0">
                <a:solidFill>
                  <a:srgbClr val="393939"/>
                </a:solidFill>
                <a:latin typeface="Poppins"/>
                <a:ea typeface="DejaVu Sans"/>
              </a:rPr>
              <a:t> </a:t>
            </a:r>
            <a:r>
              <a:rPr lang="pl-PL" spc="-1" dirty="0" err="1">
                <a:solidFill>
                  <a:srgbClr val="393939"/>
                </a:solidFill>
                <a:latin typeface="Poppins"/>
                <a:ea typeface="DejaVu Sans"/>
              </a:rPr>
              <a:t>Research</a:t>
            </a:r>
            <a:r>
              <a:rPr lang="pl-PL" spc="-1" dirty="0">
                <a:solidFill>
                  <a:srgbClr val="393939"/>
                </a:solidFill>
                <a:latin typeface="Poppins"/>
                <a:ea typeface="DejaVu Sans"/>
              </a:rPr>
              <a:t> Center </a:t>
            </a:r>
            <a:r>
              <a:rPr lang="pl-PL" spc="-1" dirty="0" err="1">
                <a:solidFill>
                  <a:srgbClr val="393939"/>
                </a:solidFill>
                <a:latin typeface="Poppins"/>
                <a:ea typeface="DejaVu Sans"/>
              </a:rPr>
              <a:t>project</a:t>
            </a:r>
            <a:endParaRPr lang="pl-PL" spc="-1" dirty="0">
              <a:solidFill>
                <a:srgbClr val="393939"/>
              </a:solidFill>
              <a:latin typeface="Poppins"/>
              <a:ea typeface="DejaVu Sans"/>
            </a:endParaRPr>
          </a:p>
          <a:p>
            <a:pPr defTabSz="914400">
              <a:lnSpc>
                <a:spcPct val="100000"/>
              </a:lnSpc>
            </a:pPr>
            <a:endParaRPr lang="pl-PL" spc="-1" dirty="0">
              <a:solidFill>
                <a:srgbClr val="393939"/>
              </a:solidFill>
              <a:latin typeface="Poppins"/>
              <a:ea typeface="DejaVu Sans"/>
            </a:endParaRPr>
          </a:p>
          <a:p>
            <a:pPr defTabSz="914400">
              <a:lnSpc>
                <a:spcPct val="100000"/>
              </a:lnSpc>
            </a:pPr>
            <a:r>
              <a:rPr lang="pl-PL" sz="1800" b="0" strike="noStrike" spc="-1" dirty="0">
                <a:solidFill>
                  <a:srgbClr val="393939"/>
                </a:solidFill>
                <a:latin typeface="Poppins"/>
                <a:ea typeface="DejaVu Sans"/>
              </a:rPr>
              <a:t>In </a:t>
            </a:r>
            <a:r>
              <a:rPr lang="pl-PL" sz="1800" b="0" strike="noStrike" spc="-1" dirty="0" err="1">
                <a:solidFill>
                  <a:srgbClr val="393939"/>
                </a:solidFill>
                <a:latin typeface="Poppins"/>
                <a:ea typeface="DejaVu Sans"/>
              </a:rPr>
              <a:t>cooperation</a:t>
            </a:r>
            <a:r>
              <a:rPr lang="pl-PL" sz="1800" b="0" strike="noStrike" spc="-1" dirty="0">
                <a:solidFill>
                  <a:srgbClr val="393939"/>
                </a:solidFill>
                <a:latin typeface="Poppins"/>
                <a:ea typeface="DejaVu Sans"/>
              </a:rPr>
              <a:t> with:</a:t>
            </a:r>
          </a:p>
          <a:p>
            <a:pPr defTabSz="914400">
              <a:lnSpc>
                <a:spcPct val="100000"/>
              </a:lnSpc>
            </a:pPr>
            <a:r>
              <a:rPr lang="pl-PL" sz="1800" b="1" strike="noStrike" spc="-1" dirty="0">
                <a:solidFill>
                  <a:srgbClr val="393939"/>
                </a:solidFill>
                <a:latin typeface="Poppins"/>
                <a:ea typeface="DejaVu Sans"/>
              </a:rPr>
              <a:t>prof. Agnieszka Orzelska-</a:t>
            </a:r>
            <a:r>
              <a:rPr lang="pl-PL" sz="1800" b="1" strike="noStrike" spc="-1" dirty="0" err="1">
                <a:solidFill>
                  <a:srgbClr val="393939"/>
                </a:solidFill>
                <a:latin typeface="Poppins"/>
                <a:ea typeface="DejaVu Sans"/>
              </a:rPr>
              <a:t>Stączek</a:t>
            </a:r>
            <a:r>
              <a:rPr lang="pl-PL" spc="-1" dirty="0">
                <a:solidFill>
                  <a:srgbClr val="393939"/>
                </a:solidFill>
                <a:latin typeface="Poppins"/>
                <a:ea typeface="DejaVu Sans"/>
              </a:rPr>
              <a:t> - </a:t>
            </a:r>
            <a:r>
              <a:rPr lang="pl-PL" sz="1800" b="0" strike="noStrike" spc="-1" dirty="0">
                <a:solidFill>
                  <a:srgbClr val="393939"/>
                </a:solidFill>
                <a:latin typeface="Poppins"/>
                <a:ea typeface="DejaVu Sans"/>
              </a:rPr>
              <a:t>leader of the Three </a:t>
            </a:r>
            <a:r>
              <a:rPr lang="pl-PL" sz="1800" b="0" strike="noStrike" spc="-1" dirty="0" err="1">
                <a:solidFill>
                  <a:srgbClr val="393939"/>
                </a:solidFill>
                <a:latin typeface="Poppins"/>
                <a:ea typeface="DejaVu Sans"/>
              </a:rPr>
              <a:t>Seas</a:t>
            </a:r>
            <a:r>
              <a:rPr lang="pl-PL" sz="1800" b="0" strike="noStrike" spc="-1" dirty="0">
                <a:solidFill>
                  <a:srgbClr val="393939"/>
                </a:solidFill>
                <a:latin typeface="Poppins"/>
                <a:ea typeface="DejaVu Sans"/>
              </a:rPr>
              <a:t> </a:t>
            </a:r>
            <a:r>
              <a:rPr lang="pl-PL" sz="1800" b="0" strike="noStrike" spc="-1" dirty="0" err="1">
                <a:solidFill>
                  <a:srgbClr val="393939"/>
                </a:solidFill>
                <a:latin typeface="Poppins"/>
                <a:ea typeface="DejaVu Sans"/>
              </a:rPr>
              <a:t>Initiative</a:t>
            </a:r>
            <a:r>
              <a:rPr lang="pl-PL" sz="1800" b="0" strike="noStrike" spc="-1" dirty="0">
                <a:solidFill>
                  <a:srgbClr val="393939"/>
                </a:solidFill>
                <a:latin typeface="Poppins"/>
                <a:ea typeface="DejaVu Sans"/>
              </a:rPr>
              <a:t> </a:t>
            </a:r>
            <a:r>
              <a:rPr lang="pl-PL" sz="1800" b="0" strike="noStrike" spc="-1" dirty="0" err="1">
                <a:solidFill>
                  <a:srgbClr val="393939"/>
                </a:solidFill>
                <a:latin typeface="Poppins"/>
                <a:ea typeface="DejaVu Sans"/>
              </a:rPr>
              <a:t>Research</a:t>
            </a:r>
            <a:r>
              <a:rPr lang="pl-PL" sz="1800" b="0" strike="noStrike" spc="-1" dirty="0">
                <a:solidFill>
                  <a:srgbClr val="393939"/>
                </a:solidFill>
                <a:latin typeface="Poppins"/>
                <a:ea typeface="DejaVu Sans"/>
              </a:rPr>
              <a:t> Center </a:t>
            </a:r>
            <a:r>
              <a:rPr lang="pl-PL" sz="1800" b="0" strike="noStrike" spc="-1" dirty="0" err="1">
                <a:solidFill>
                  <a:srgbClr val="393939"/>
                </a:solidFill>
                <a:latin typeface="Poppins"/>
                <a:ea typeface="DejaVu Sans"/>
              </a:rPr>
              <a:t>project</a:t>
            </a:r>
            <a:r>
              <a:rPr lang="pl-PL" sz="1800" b="0" strike="noStrike" spc="-1" dirty="0">
                <a:solidFill>
                  <a:srgbClr val="393939"/>
                </a:solidFill>
                <a:latin typeface="Poppins"/>
                <a:ea typeface="DejaVu Sans"/>
              </a:rPr>
              <a:t>;</a:t>
            </a:r>
            <a:endParaRPr lang="pl-PL" spc="-1" dirty="0">
              <a:solidFill>
                <a:srgbClr val="393939"/>
              </a:solidFill>
              <a:latin typeface="Poppins"/>
              <a:ea typeface="DejaVu Sans"/>
            </a:endParaRPr>
          </a:p>
          <a:p>
            <a:pPr defTabSz="914400">
              <a:lnSpc>
                <a:spcPct val="100000"/>
              </a:lnSpc>
            </a:pPr>
            <a:r>
              <a:rPr lang="pl-PL" sz="1800" b="1" strike="noStrike" spc="-1" dirty="0">
                <a:solidFill>
                  <a:srgbClr val="393939"/>
                </a:solidFill>
                <a:latin typeface="Poppins"/>
                <a:ea typeface="DejaVu Sans"/>
              </a:rPr>
              <a:t>dr. Konrad Popławski </a:t>
            </a:r>
            <a:r>
              <a:rPr lang="pl-PL" spc="-1" dirty="0">
                <a:solidFill>
                  <a:srgbClr val="393939"/>
                </a:solidFill>
                <a:latin typeface="Poppins"/>
                <a:ea typeface="DejaVu Sans"/>
              </a:rPr>
              <a:t>- </a:t>
            </a:r>
            <a:r>
              <a:rPr lang="pl-PL" sz="1800" b="0" strike="noStrike" spc="-1" dirty="0">
                <a:solidFill>
                  <a:srgbClr val="393939"/>
                </a:solidFill>
                <a:latin typeface="Poppins"/>
                <a:ea typeface="DejaVu Sans"/>
              </a:rPr>
              <a:t>Center for </a:t>
            </a:r>
            <a:r>
              <a:rPr lang="pl-PL" sz="1800" b="0" strike="noStrike" spc="-1" dirty="0" err="1">
                <a:solidFill>
                  <a:srgbClr val="393939"/>
                </a:solidFill>
                <a:latin typeface="Poppins"/>
                <a:ea typeface="DejaVu Sans"/>
              </a:rPr>
              <a:t>Eastern</a:t>
            </a:r>
            <a:r>
              <a:rPr lang="pl-PL" sz="1800" b="0" strike="noStrike" spc="-1" dirty="0">
                <a:solidFill>
                  <a:srgbClr val="393939"/>
                </a:solidFill>
                <a:latin typeface="Poppins"/>
                <a:ea typeface="DejaVu Sans"/>
              </a:rPr>
              <a:t> </a:t>
            </a:r>
            <a:r>
              <a:rPr lang="pl-PL" sz="1800" b="0" strike="noStrike" spc="-1" dirty="0" err="1">
                <a:solidFill>
                  <a:srgbClr val="393939"/>
                </a:solidFill>
                <a:latin typeface="Poppins"/>
                <a:ea typeface="DejaVu Sans"/>
              </a:rPr>
              <a:t>Studies</a:t>
            </a:r>
            <a:r>
              <a:rPr lang="pl-PL" spc="-1" dirty="0">
                <a:solidFill>
                  <a:srgbClr val="393939"/>
                </a:solidFill>
                <a:latin typeface="Poppins"/>
                <a:ea typeface="DejaVu Sans"/>
              </a:rPr>
              <a:t>;</a:t>
            </a:r>
          </a:p>
          <a:p>
            <a:pPr marL="285750" indent="-285750" defTabSz="914400">
              <a:lnSpc>
                <a:spcPct val="100000"/>
              </a:lnSpc>
              <a:buFontTx/>
              <a:buChar char="-"/>
            </a:pPr>
            <a:endParaRPr lang="pl-PL" sz="1800" b="0" strike="noStrike" spc="-1" dirty="0">
              <a:solidFill>
                <a:srgbClr val="393939"/>
              </a:solidFill>
              <a:latin typeface="Poppins"/>
            </a:endParaRPr>
          </a:p>
          <a:p>
            <a:pPr defTabSz="914400">
              <a:lnSpc>
                <a:spcPct val="100000"/>
              </a:lnSpc>
            </a:pPr>
            <a:endParaRPr lang="pl-PL" spc="-1" dirty="0">
              <a:solidFill>
                <a:srgbClr val="393939"/>
              </a:solidFill>
              <a:latin typeface="Poppins"/>
            </a:endParaRPr>
          </a:p>
          <a:p>
            <a:pPr defTabSz="914400">
              <a:lnSpc>
                <a:spcPct val="100000"/>
              </a:lnSpc>
            </a:pPr>
            <a:r>
              <a:rPr lang="pl-PL" spc="-1" dirty="0">
                <a:solidFill>
                  <a:srgbClr val="393939"/>
                </a:solidFill>
                <a:latin typeface="Poppins"/>
              </a:rPr>
              <a:t>With </a:t>
            </a:r>
            <a:r>
              <a:rPr lang="pl-PL" spc="-1" dirty="0" err="1">
                <a:solidFill>
                  <a:srgbClr val="393939"/>
                </a:solidFill>
                <a:latin typeface="Poppins"/>
              </a:rPr>
              <a:t>support</a:t>
            </a:r>
            <a:r>
              <a:rPr lang="pl-PL" spc="-1" dirty="0">
                <a:solidFill>
                  <a:srgbClr val="393939"/>
                </a:solidFill>
                <a:latin typeface="Poppins"/>
              </a:rPr>
              <a:t> of the </a:t>
            </a:r>
            <a:r>
              <a:rPr lang="pl-PL" b="1" spc="-1" dirty="0">
                <a:solidFill>
                  <a:srgbClr val="393939"/>
                </a:solidFill>
                <a:latin typeface="Poppins"/>
              </a:rPr>
              <a:t>Three </a:t>
            </a:r>
            <a:r>
              <a:rPr lang="pl-PL" b="1" spc="-1" dirty="0" err="1">
                <a:solidFill>
                  <a:srgbClr val="393939"/>
                </a:solidFill>
                <a:latin typeface="Poppins"/>
              </a:rPr>
              <a:t>Seas</a:t>
            </a:r>
            <a:r>
              <a:rPr lang="pl-PL" b="1" spc="-1" dirty="0">
                <a:solidFill>
                  <a:srgbClr val="393939"/>
                </a:solidFill>
                <a:latin typeface="Poppins"/>
              </a:rPr>
              <a:t> Initative </a:t>
            </a:r>
            <a:r>
              <a:rPr lang="pl-PL" b="1" spc="-1" dirty="0" err="1">
                <a:solidFill>
                  <a:srgbClr val="393939"/>
                </a:solidFill>
                <a:latin typeface="Poppins"/>
              </a:rPr>
              <a:t>Research</a:t>
            </a:r>
            <a:r>
              <a:rPr lang="pl-PL" b="1" spc="-1" dirty="0">
                <a:solidFill>
                  <a:srgbClr val="393939"/>
                </a:solidFill>
                <a:latin typeface="Poppins"/>
              </a:rPr>
              <a:t> Center team</a:t>
            </a:r>
            <a:endParaRPr lang="pl-PL" sz="1800" b="1" strike="noStrike" spc="-1" dirty="0">
              <a:solidFill>
                <a:srgbClr val="000000"/>
              </a:solidFill>
              <a:latin typeface="Arial"/>
            </a:endParaRPr>
          </a:p>
        </p:txBody>
      </p:sp>
      <p:sp>
        <p:nvSpPr>
          <p:cNvPr id="130" name="pole tekstowe 49"/>
          <p:cNvSpPr/>
          <p:nvPr/>
        </p:nvSpPr>
        <p:spPr>
          <a:xfrm rot="18900000">
            <a:off x="7473600" y="1467782"/>
            <a:ext cx="1207080" cy="260156"/>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defTabSz="914400">
              <a:lnSpc>
                <a:spcPct val="100000"/>
              </a:lnSpc>
            </a:pPr>
            <a:r>
              <a:rPr lang="pl-PL" sz="1100" b="0" strike="noStrike" spc="-1" dirty="0" err="1">
                <a:solidFill>
                  <a:srgbClr val="000000"/>
                </a:solidFill>
                <a:latin typeface="Poppins"/>
                <a:ea typeface="DejaVu Sans"/>
              </a:rPr>
              <a:t>Baltic</a:t>
            </a:r>
            <a:r>
              <a:rPr lang="pl-PL" sz="1100" b="0" strike="noStrike" spc="-1" dirty="0">
                <a:solidFill>
                  <a:srgbClr val="000000"/>
                </a:solidFill>
                <a:latin typeface="Poppins"/>
                <a:ea typeface="DejaVu Sans"/>
              </a:rPr>
              <a:t> Sea</a:t>
            </a:r>
            <a:endParaRPr lang="pl-PL" sz="1100" b="0" strike="noStrike" spc="-1" dirty="0">
              <a:solidFill>
                <a:srgbClr val="000000"/>
              </a:solidFill>
              <a:latin typeface="Arial"/>
            </a:endParaRPr>
          </a:p>
        </p:txBody>
      </p:sp>
      <p:sp>
        <p:nvSpPr>
          <p:cNvPr id="131" name="pole tekstowe 50"/>
          <p:cNvSpPr/>
          <p:nvPr/>
        </p:nvSpPr>
        <p:spPr>
          <a:xfrm rot="17945400">
            <a:off x="10241640" y="4131782"/>
            <a:ext cx="1207080" cy="260156"/>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defTabSz="914400">
              <a:lnSpc>
                <a:spcPct val="100000"/>
              </a:lnSpc>
            </a:pPr>
            <a:r>
              <a:rPr lang="pl-PL" sz="1100" b="0" strike="noStrike" spc="-1" dirty="0">
                <a:solidFill>
                  <a:srgbClr val="000000"/>
                </a:solidFill>
                <a:latin typeface="Poppins"/>
                <a:ea typeface="DejaVu Sans"/>
              </a:rPr>
              <a:t>Black Sea</a:t>
            </a:r>
            <a:endParaRPr lang="pl-PL" sz="1100" b="0" strike="noStrike" spc="-1" dirty="0">
              <a:solidFill>
                <a:srgbClr val="000000"/>
              </a:solidFill>
              <a:latin typeface="Arial"/>
            </a:endParaRPr>
          </a:p>
        </p:txBody>
      </p:sp>
      <p:sp>
        <p:nvSpPr>
          <p:cNvPr id="132" name="pole tekstowe 51"/>
          <p:cNvSpPr/>
          <p:nvPr/>
        </p:nvSpPr>
        <p:spPr>
          <a:xfrm rot="2212800">
            <a:off x="7486560" y="4930982"/>
            <a:ext cx="1505160" cy="260156"/>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defTabSz="914400">
              <a:lnSpc>
                <a:spcPct val="100000"/>
              </a:lnSpc>
            </a:pPr>
            <a:r>
              <a:rPr lang="pl-PL" sz="1100" b="0" strike="noStrike" spc="-1" dirty="0" err="1">
                <a:solidFill>
                  <a:srgbClr val="000000"/>
                </a:solidFill>
                <a:latin typeface="Poppins"/>
                <a:ea typeface="DejaVu Sans"/>
              </a:rPr>
              <a:t>Adriatic</a:t>
            </a:r>
            <a:r>
              <a:rPr lang="pl-PL" sz="1100" b="0" strike="noStrike" spc="-1" dirty="0">
                <a:solidFill>
                  <a:srgbClr val="000000"/>
                </a:solidFill>
                <a:latin typeface="Poppins"/>
                <a:ea typeface="DejaVu Sans"/>
              </a:rPr>
              <a:t> Sea</a:t>
            </a:r>
            <a:endParaRPr lang="pl-PL" sz="1100" b="0" strike="noStrike" spc="-1" dirty="0">
              <a:solidFill>
                <a:srgbClr val="000000"/>
              </a:solidFill>
              <a:latin typeface="Arial"/>
            </a:endParaRPr>
          </a:p>
        </p:txBody>
      </p:sp>
      <p:sp>
        <p:nvSpPr>
          <p:cNvPr id="134" name="Prostokąt 135"/>
          <p:cNvSpPr/>
          <p:nvPr/>
        </p:nvSpPr>
        <p:spPr>
          <a:xfrm>
            <a:off x="720000" y="576000"/>
            <a:ext cx="861480" cy="861480"/>
          </a:xfrm>
          <a:prstGeom prst="rect">
            <a:avLst/>
          </a:prstGeom>
          <a:solidFill>
            <a:srgbClr val="5BA1D3"/>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endParaRPr lang="pl-PL" sz="1800" b="0" strike="noStrike" spc="-1">
              <a:solidFill>
                <a:srgbClr val="000000"/>
              </a:solidFill>
              <a:latin typeface="Arial"/>
              <a:ea typeface="DejaVu Sans"/>
            </a:endParaRPr>
          </a:p>
        </p:txBody>
      </p:sp>
    </p:spTree>
    <p:extLst>
      <p:ext uri="{BB962C8B-B14F-4D97-AF65-F5344CB8AC3E}">
        <p14:creationId xmlns:p14="http://schemas.microsoft.com/office/powerpoint/2010/main" val="539478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5" name="Prostokąt 136"/>
          <p:cNvSpPr/>
          <p:nvPr/>
        </p:nvSpPr>
        <p:spPr>
          <a:xfrm>
            <a:off x="6769800" y="3708000"/>
            <a:ext cx="2157480" cy="2157480"/>
          </a:xfrm>
          <a:prstGeom prst="rect">
            <a:avLst/>
          </a:prstGeom>
          <a:solidFill>
            <a:srgbClr val="5BA1D3">
              <a:alpha val="72000"/>
            </a:srgbClr>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endParaRPr lang="pl-PL" sz="1800" b="0" strike="noStrike" spc="-1">
              <a:solidFill>
                <a:srgbClr val="000000"/>
              </a:solidFill>
              <a:latin typeface="Arial"/>
              <a:ea typeface="DejaVu Sans"/>
            </a:endParaRPr>
          </a:p>
        </p:txBody>
      </p:sp>
      <p:sp>
        <p:nvSpPr>
          <p:cNvPr id="136" name="Prostokąt 137"/>
          <p:cNvSpPr/>
          <p:nvPr/>
        </p:nvSpPr>
        <p:spPr>
          <a:xfrm>
            <a:off x="4045140" y="3708000"/>
            <a:ext cx="2157480" cy="2157480"/>
          </a:xfrm>
          <a:prstGeom prst="rect">
            <a:avLst/>
          </a:prstGeom>
          <a:solidFill>
            <a:srgbClr val="5BA1D3"/>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endParaRPr lang="pl-PL" sz="1800" b="0" strike="noStrike" spc="-1">
              <a:solidFill>
                <a:srgbClr val="000000"/>
              </a:solidFill>
              <a:latin typeface="Arial"/>
              <a:ea typeface="DejaVu Sans"/>
            </a:endParaRPr>
          </a:p>
        </p:txBody>
      </p:sp>
      <p:sp>
        <p:nvSpPr>
          <p:cNvPr id="137" name="Prostokąt 138"/>
          <p:cNvSpPr/>
          <p:nvPr/>
        </p:nvSpPr>
        <p:spPr>
          <a:xfrm>
            <a:off x="1296000" y="3708000"/>
            <a:ext cx="2157480" cy="2157480"/>
          </a:xfrm>
          <a:prstGeom prst="rect">
            <a:avLst/>
          </a:prstGeom>
          <a:solidFill>
            <a:srgbClr val="5BA1D3">
              <a:alpha val="80000"/>
            </a:srgbClr>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endParaRPr lang="pl-PL" sz="1800" b="0" strike="noStrike" spc="-1">
              <a:solidFill>
                <a:srgbClr val="000000"/>
              </a:solidFill>
              <a:latin typeface="Arial"/>
              <a:ea typeface="DejaVu Sans"/>
            </a:endParaRPr>
          </a:p>
        </p:txBody>
      </p:sp>
      <p:sp>
        <p:nvSpPr>
          <p:cNvPr id="138" name="pole tekstowe 6"/>
          <p:cNvSpPr/>
          <p:nvPr/>
        </p:nvSpPr>
        <p:spPr>
          <a:xfrm>
            <a:off x="612000" y="1834560"/>
            <a:ext cx="10905480" cy="1106542"/>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just" defTabSz="914400">
              <a:lnSpc>
                <a:spcPct val="100000"/>
              </a:lnSpc>
            </a:pPr>
            <a:r>
              <a:rPr lang="en-US" sz="2200" strike="noStrike" spc="-1" dirty="0">
                <a:solidFill>
                  <a:srgbClr val="3F93BE"/>
                </a:solidFill>
                <a:latin typeface="Poppins"/>
                <a:ea typeface="DejaVu Sans"/>
              </a:rPr>
              <a:t>Three Seas Initiative </a:t>
            </a:r>
            <a:r>
              <a:rPr lang="en-US" sz="2200" strike="noStrike" spc="-1" dirty="0">
                <a:latin typeface="Poppins"/>
                <a:ea typeface="DejaVu Sans"/>
              </a:rPr>
              <a:t>is a regional cooperation </a:t>
            </a:r>
            <a:r>
              <a:rPr lang="pl-PL" sz="2200" strike="noStrike" spc="-1" dirty="0">
                <a:latin typeface="Poppins"/>
                <a:ea typeface="DejaVu Sans"/>
              </a:rPr>
              <a:t>format</a:t>
            </a:r>
            <a:r>
              <a:rPr lang="en-US" sz="2200" strike="noStrike" spc="-1" dirty="0">
                <a:latin typeface="Poppins"/>
                <a:ea typeface="DejaVu Sans"/>
              </a:rPr>
              <a:t> involving thirteen European Union </a:t>
            </a:r>
            <a:r>
              <a:rPr lang="pl-PL" sz="2200" strike="noStrike" spc="-1" dirty="0" err="1">
                <a:latin typeface="Poppins"/>
                <a:ea typeface="DejaVu Sans"/>
              </a:rPr>
              <a:t>states</a:t>
            </a:r>
            <a:r>
              <a:rPr lang="en-US" sz="2200" strike="noStrike" spc="-1" dirty="0">
                <a:latin typeface="Poppins"/>
                <a:ea typeface="DejaVu Sans"/>
              </a:rPr>
              <a:t>. It </a:t>
            </a:r>
            <a:r>
              <a:rPr lang="pl-PL" sz="2200" strike="noStrike" spc="-1" dirty="0" err="1">
                <a:latin typeface="Poppins"/>
                <a:ea typeface="DejaVu Sans"/>
              </a:rPr>
              <a:t>aims</a:t>
            </a:r>
            <a:r>
              <a:rPr lang="en-US" sz="2200" strike="noStrike" spc="-1" dirty="0">
                <a:latin typeface="Poppins"/>
                <a:ea typeface="DejaVu Sans"/>
              </a:rPr>
              <a:t> is to expand infrastructure on the north-south axis and develop economic cooperation in the Central</a:t>
            </a:r>
            <a:r>
              <a:rPr lang="pl-PL" sz="2200" strike="noStrike" spc="-1" dirty="0">
                <a:latin typeface="Poppins"/>
                <a:ea typeface="DejaVu Sans"/>
              </a:rPr>
              <a:t> Europe</a:t>
            </a:r>
            <a:r>
              <a:rPr lang="en-US" sz="2200" strike="noStrike" spc="-1" dirty="0">
                <a:latin typeface="Poppins"/>
                <a:ea typeface="DejaVu Sans"/>
              </a:rPr>
              <a:t> in</a:t>
            </a:r>
            <a:r>
              <a:rPr lang="en-US" sz="2200" strike="noStrike" spc="-1" dirty="0">
                <a:solidFill>
                  <a:srgbClr val="3F93BE"/>
                </a:solidFill>
                <a:latin typeface="Poppins"/>
                <a:ea typeface="DejaVu Sans"/>
              </a:rPr>
              <a:t> three areas:</a:t>
            </a:r>
            <a:endParaRPr lang="pl-PL" sz="2200" strike="noStrike" spc="-1" dirty="0">
              <a:solidFill>
                <a:srgbClr val="000000"/>
              </a:solidFill>
              <a:latin typeface="Arial"/>
            </a:endParaRPr>
          </a:p>
        </p:txBody>
      </p:sp>
      <p:sp>
        <p:nvSpPr>
          <p:cNvPr id="139" name="pole tekstowe 14"/>
          <p:cNvSpPr/>
          <p:nvPr/>
        </p:nvSpPr>
        <p:spPr>
          <a:xfrm>
            <a:off x="1497960" y="5321880"/>
            <a:ext cx="1792440" cy="367878"/>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defTabSz="914400">
              <a:lnSpc>
                <a:spcPct val="100000"/>
              </a:lnSpc>
            </a:pPr>
            <a:r>
              <a:rPr lang="pl-PL" sz="1800" b="1" strike="noStrike" spc="-1" dirty="0">
                <a:solidFill>
                  <a:srgbClr val="F2F2F2"/>
                </a:solidFill>
                <a:latin typeface="Poppins"/>
                <a:ea typeface="DejaVu Sans"/>
              </a:rPr>
              <a:t>TRANSPORT</a:t>
            </a:r>
            <a:endParaRPr lang="pl-PL" sz="1800" b="0" strike="noStrike" spc="-1" dirty="0">
              <a:solidFill>
                <a:srgbClr val="000000"/>
              </a:solidFill>
              <a:latin typeface="Arial"/>
            </a:endParaRPr>
          </a:p>
        </p:txBody>
      </p:sp>
      <p:sp>
        <p:nvSpPr>
          <p:cNvPr id="140" name="pole tekstowe 25"/>
          <p:cNvSpPr/>
          <p:nvPr/>
        </p:nvSpPr>
        <p:spPr>
          <a:xfrm>
            <a:off x="4227660" y="5351386"/>
            <a:ext cx="1792440" cy="367878"/>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defTabSz="914400">
              <a:lnSpc>
                <a:spcPct val="100000"/>
              </a:lnSpc>
            </a:pPr>
            <a:r>
              <a:rPr lang="pl-PL" sz="1800" b="1" strike="noStrike" spc="-1" dirty="0">
                <a:solidFill>
                  <a:srgbClr val="F2F2F2"/>
                </a:solidFill>
                <a:latin typeface="Poppins"/>
                <a:ea typeface="DejaVu Sans"/>
              </a:rPr>
              <a:t>ENERGY</a:t>
            </a:r>
            <a:endParaRPr lang="pl-PL" sz="1800" b="0" strike="noStrike" spc="-1" dirty="0">
              <a:solidFill>
                <a:srgbClr val="000000"/>
              </a:solidFill>
              <a:latin typeface="Arial"/>
            </a:endParaRPr>
          </a:p>
        </p:txBody>
      </p:sp>
      <p:sp>
        <p:nvSpPr>
          <p:cNvPr id="141" name="pole tekstowe 26"/>
          <p:cNvSpPr/>
          <p:nvPr/>
        </p:nvSpPr>
        <p:spPr>
          <a:xfrm>
            <a:off x="6769800" y="5374821"/>
            <a:ext cx="2157480" cy="367878"/>
          </a:xfrm>
          <a:prstGeom prst="rect">
            <a:avLst/>
          </a:prstGeom>
          <a:noFill/>
          <a:ln w="0">
            <a:noFill/>
          </a:ln>
        </p:spPr>
        <p:style>
          <a:lnRef idx="0">
            <a:scrgbClr r="0" g="0" b="0"/>
          </a:lnRef>
          <a:fillRef idx="0">
            <a:scrgbClr r="0" g="0" b="0"/>
          </a:fillRef>
          <a:effectRef idx="0">
            <a:scrgbClr r="0" g="0" b="0"/>
          </a:effectRef>
          <a:fontRef idx="minor"/>
        </p:style>
        <p:txBody>
          <a:bodyPr wrap="square" lIns="90000" tIns="45000" rIns="90000" bIns="45000" anchor="t">
            <a:spAutoFit/>
          </a:bodyPr>
          <a:lstStyle/>
          <a:p>
            <a:pPr algn="ctr" defTabSz="914400">
              <a:lnSpc>
                <a:spcPct val="100000"/>
              </a:lnSpc>
            </a:pPr>
            <a:r>
              <a:rPr lang="pl-PL" sz="1800" b="1" strike="noStrike" spc="-1" dirty="0">
                <a:solidFill>
                  <a:srgbClr val="F2F2F2"/>
                </a:solidFill>
                <a:latin typeface="Poppins"/>
                <a:ea typeface="DejaVu Sans"/>
              </a:rPr>
              <a:t>DIGITALIZATION</a:t>
            </a:r>
            <a:endParaRPr lang="pl-PL" sz="1800" b="0" strike="noStrike" spc="-1" dirty="0">
              <a:solidFill>
                <a:srgbClr val="000000"/>
              </a:solidFill>
              <a:latin typeface="Arial"/>
            </a:endParaRPr>
          </a:p>
        </p:txBody>
      </p:sp>
      <p:pic>
        <p:nvPicPr>
          <p:cNvPr id="142" name="Obraz 29"/>
          <p:cNvPicPr/>
          <p:nvPr/>
        </p:nvPicPr>
        <p:blipFill>
          <a:blip r:embed="rId3"/>
          <a:stretch/>
        </p:blipFill>
        <p:spPr>
          <a:xfrm>
            <a:off x="1869480" y="4063320"/>
            <a:ext cx="1188720" cy="1188720"/>
          </a:xfrm>
          <a:prstGeom prst="rect">
            <a:avLst/>
          </a:prstGeom>
          <a:ln w="0">
            <a:noFill/>
          </a:ln>
        </p:spPr>
      </p:pic>
      <p:pic>
        <p:nvPicPr>
          <p:cNvPr id="143" name="Obraz 45"/>
          <p:cNvPicPr/>
          <p:nvPr/>
        </p:nvPicPr>
        <p:blipFill>
          <a:blip r:embed="rId4"/>
          <a:stretch/>
        </p:blipFill>
        <p:spPr>
          <a:xfrm>
            <a:off x="7255080" y="4059000"/>
            <a:ext cx="1193040" cy="1193040"/>
          </a:xfrm>
          <a:prstGeom prst="rect">
            <a:avLst/>
          </a:prstGeom>
          <a:ln w="0">
            <a:noFill/>
          </a:ln>
        </p:spPr>
      </p:pic>
      <p:pic>
        <p:nvPicPr>
          <p:cNvPr id="144" name="Obraz 7"/>
          <p:cNvPicPr/>
          <p:nvPr/>
        </p:nvPicPr>
        <p:blipFill>
          <a:blip r:embed="rId5"/>
          <a:stretch/>
        </p:blipFill>
        <p:spPr>
          <a:xfrm>
            <a:off x="4425480" y="3958560"/>
            <a:ext cx="1396800" cy="1332360"/>
          </a:xfrm>
          <a:prstGeom prst="rect">
            <a:avLst/>
          </a:prstGeom>
          <a:ln w="0">
            <a:noFill/>
          </a:ln>
        </p:spPr>
      </p:pic>
      <p:sp>
        <p:nvSpPr>
          <p:cNvPr id="145" name="pole tekstowe 11"/>
          <p:cNvSpPr/>
          <p:nvPr/>
        </p:nvSpPr>
        <p:spPr>
          <a:xfrm>
            <a:off x="1668193" y="807779"/>
            <a:ext cx="10203214" cy="583321"/>
          </a:xfrm>
          <a:prstGeom prst="rect">
            <a:avLst/>
          </a:prstGeom>
          <a:noFill/>
          <a:ln w="0">
            <a:noFill/>
          </a:ln>
        </p:spPr>
        <p:style>
          <a:lnRef idx="0">
            <a:scrgbClr r="0" g="0" b="0"/>
          </a:lnRef>
          <a:fillRef idx="0">
            <a:scrgbClr r="0" g="0" b="0"/>
          </a:fillRef>
          <a:effectRef idx="0">
            <a:scrgbClr r="0" g="0" b="0"/>
          </a:effectRef>
          <a:fontRef idx="minor"/>
        </p:style>
        <p:txBody>
          <a:bodyPr wrap="square" lIns="90000" tIns="45000" rIns="90000" bIns="45000" anchor="t">
            <a:spAutoFit/>
          </a:bodyPr>
          <a:lstStyle/>
          <a:p>
            <a:pPr algn="just" defTabSz="914400">
              <a:lnSpc>
                <a:spcPct val="100000"/>
              </a:lnSpc>
            </a:pPr>
            <a:r>
              <a:rPr lang="pl-PL" sz="3200" b="1" spc="-1" dirty="0">
                <a:solidFill>
                  <a:srgbClr val="0070C0"/>
                </a:solidFill>
                <a:latin typeface="Poppins"/>
                <a:ea typeface="DejaVu Sans"/>
              </a:rPr>
              <a:t>Three </a:t>
            </a:r>
            <a:r>
              <a:rPr lang="pl-PL" sz="3200" b="1" spc="-1" dirty="0" err="1">
                <a:solidFill>
                  <a:srgbClr val="0070C0"/>
                </a:solidFill>
                <a:latin typeface="Poppins"/>
                <a:ea typeface="DejaVu Sans"/>
              </a:rPr>
              <a:t>Seas</a:t>
            </a:r>
            <a:r>
              <a:rPr lang="pl-PL" sz="3200" b="1" spc="-1" dirty="0">
                <a:solidFill>
                  <a:srgbClr val="0070C0"/>
                </a:solidFill>
                <a:latin typeface="Poppins"/>
                <a:ea typeface="DejaVu Sans"/>
              </a:rPr>
              <a:t> Initative </a:t>
            </a:r>
            <a:r>
              <a:rPr lang="pl-PL" sz="3200" b="1" spc="-1" dirty="0" err="1">
                <a:latin typeface="Poppins"/>
                <a:ea typeface="DejaVu Sans"/>
              </a:rPr>
              <a:t>aims</a:t>
            </a:r>
            <a:endParaRPr lang="pl-PL" sz="3200" b="0" strike="noStrike" spc="-1" dirty="0">
              <a:latin typeface="Arial"/>
            </a:endParaRPr>
          </a:p>
        </p:txBody>
      </p:sp>
      <p:sp>
        <p:nvSpPr>
          <p:cNvPr id="146" name="Prostokąt 147"/>
          <p:cNvSpPr/>
          <p:nvPr/>
        </p:nvSpPr>
        <p:spPr>
          <a:xfrm>
            <a:off x="720000" y="576000"/>
            <a:ext cx="861480" cy="861480"/>
          </a:xfrm>
          <a:prstGeom prst="rect">
            <a:avLst/>
          </a:prstGeom>
          <a:solidFill>
            <a:srgbClr val="5BA1D3"/>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endParaRPr lang="pl-PL" sz="1800" b="0" strike="noStrike" spc="-1">
              <a:solidFill>
                <a:srgbClr val="000000"/>
              </a:solidFill>
              <a:latin typeface="Arial"/>
              <a:ea typeface="DejaVu San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7" name="Prostokąt 148"/>
          <p:cNvSpPr/>
          <p:nvPr/>
        </p:nvSpPr>
        <p:spPr>
          <a:xfrm>
            <a:off x="7992000" y="2267999"/>
            <a:ext cx="3237480" cy="2124889"/>
          </a:xfrm>
          <a:prstGeom prst="rect">
            <a:avLst/>
          </a:prstGeom>
          <a:solidFill>
            <a:srgbClr val="5BA1D3">
              <a:alpha val="80000"/>
            </a:srgbClr>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marL="216000" indent="-216000" defTabSz="914400">
              <a:lnSpc>
                <a:spcPct val="100000"/>
              </a:lnSpc>
              <a:spcBef>
                <a:spcPts val="201"/>
              </a:spcBef>
              <a:spcAft>
                <a:spcPts val="601"/>
              </a:spcAft>
              <a:buClr>
                <a:srgbClr val="4682B4"/>
              </a:buClr>
              <a:buSzPct val="60000"/>
              <a:buFont typeface="Wingdings" charset="2"/>
              <a:buChar char=""/>
            </a:pPr>
            <a:endParaRPr lang="pl-PL" sz="1800" b="0" strike="noStrike" spc="-1" dirty="0">
              <a:solidFill>
                <a:srgbClr val="000000"/>
              </a:solidFill>
              <a:latin typeface="Arial"/>
            </a:endParaRPr>
          </a:p>
        </p:txBody>
      </p:sp>
      <p:sp>
        <p:nvSpPr>
          <p:cNvPr id="148" name="Prostokąt 149"/>
          <p:cNvSpPr/>
          <p:nvPr/>
        </p:nvSpPr>
        <p:spPr>
          <a:xfrm>
            <a:off x="8280000" y="2527530"/>
            <a:ext cx="2590560" cy="1149480"/>
          </a:xfrm>
          <a:prstGeom prst="rect">
            <a:avLst/>
          </a:prstGeom>
          <a:solidFill>
            <a:srgbClr val="0B449B">
              <a:alpha val="64000"/>
            </a:srgbClr>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endParaRPr lang="pl-PL" sz="1800" b="0" strike="noStrike" spc="-1" dirty="0">
              <a:solidFill>
                <a:srgbClr val="000000"/>
              </a:solidFill>
              <a:latin typeface="Arial"/>
              <a:ea typeface="DejaVu Sans"/>
            </a:endParaRPr>
          </a:p>
        </p:txBody>
      </p:sp>
      <p:sp>
        <p:nvSpPr>
          <p:cNvPr id="149" name="Prostokąt 150"/>
          <p:cNvSpPr/>
          <p:nvPr/>
        </p:nvSpPr>
        <p:spPr>
          <a:xfrm>
            <a:off x="4320000" y="2268000"/>
            <a:ext cx="3237480" cy="2124890"/>
          </a:xfrm>
          <a:prstGeom prst="rect">
            <a:avLst/>
          </a:prstGeom>
          <a:solidFill>
            <a:srgbClr val="5BA1D3">
              <a:alpha val="80000"/>
            </a:srgbClr>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endParaRPr lang="pl-PL" sz="1800" b="0" strike="noStrike" spc="-1">
              <a:solidFill>
                <a:srgbClr val="000000"/>
              </a:solidFill>
              <a:latin typeface="Arial"/>
              <a:ea typeface="DejaVu Sans"/>
            </a:endParaRPr>
          </a:p>
        </p:txBody>
      </p:sp>
      <p:sp>
        <p:nvSpPr>
          <p:cNvPr id="150" name="Prostokąt 151"/>
          <p:cNvSpPr/>
          <p:nvPr/>
        </p:nvSpPr>
        <p:spPr>
          <a:xfrm>
            <a:off x="4591020" y="2527530"/>
            <a:ext cx="2590560" cy="1149480"/>
          </a:xfrm>
          <a:prstGeom prst="rect">
            <a:avLst/>
          </a:prstGeom>
          <a:solidFill>
            <a:srgbClr val="0B449B">
              <a:alpha val="64000"/>
            </a:srgbClr>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endParaRPr lang="pl-PL" sz="1800" b="0" strike="noStrike" spc="-1">
              <a:solidFill>
                <a:srgbClr val="000000"/>
              </a:solidFill>
              <a:latin typeface="Arial"/>
              <a:ea typeface="DejaVu Sans"/>
            </a:endParaRPr>
          </a:p>
        </p:txBody>
      </p:sp>
      <p:sp>
        <p:nvSpPr>
          <p:cNvPr id="151" name="Prostokąt 152"/>
          <p:cNvSpPr/>
          <p:nvPr/>
        </p:nvSpPr>
        <p:spPr>
          <a:xfrm>
            <a:off x="720000" y="2267999"/>
            <a:ext cx="3237480" cy="2124891"/>
          </a:xfrm>
          <a:prstGeom prst="rect">
            <a:avLst/>
          </a:prstGeom>
          <a:solidFill>
            <a:srgbClr val="5BA1D3">
              <a:alpha val="80000"/>
            </a:srgbClr>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endParaRPr lang="pl-PL" sz="1800" b="0" strike="noStrike" spc="-1">
              <a:solidFill>
                <a:srgbClr val="000000"/>
              </a:solidFill>
              <a:latin typeface="Arial"/>
              <a:ea typeface="DejaVu Sans"/>
            </a:endParaRPr>
          </a:p>
        </p:txBody>
      </p:sp>
      <p:sp>
        <p:nvSpPr>
          <p:cNvPr id="152" name="pole tekstowe 12"/>
          <p:cNvSpPr/>
          <p:nvPr/>
        </p:nvSpPr>
        <p:spPr>
          <a:xfrm>
            <a:off x="1610520" y="715079"/>
            <a:ext cx="10581480" cy="583321"/>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defTabSz="914400">
              <a:lnSpc>
                <a:spcPct val="100000"/>
              </a:lnSpc>
            </a:pPr>
            <a:r>
              <a:rPr lang="pl-PL" sz="3200" b="1" spc="-1" dirty="0">
                <a:solidFill>
                  <a:srgbClr val="393939"/>
                </a:solidFill>
                <a:latin typeface="Poppins"/>
                <a:ea typeface="DejaVu Sans"/>
              </a:rPr>
              <a:t> </a:t>
            </a:r>
            <a:r>
              <a:rPr lang="pl-PL" sz="3200" b="1" spc="-1" dirty="0">
                <a:solidFill>
                  <a:srgbClr val="0070C0"/>
                </a:solidFill>
                <a:latin typeface="Poppins"/>
                <a:ea typeface="DejaVu Sans"/>
              </a:rPr>
              <a:t>Three </a:t>
            </a:r>
            <a:r>
              <a:rPr lang="pl-PL" sz="3200" b="1" spc="-1" dirty="0" err="1">
                <a:solidFill>
                  <a:srgbClr val="0070C0"/>
                </a:solidFill>
                <a:latin typeface="Poppins"/>
                <a:ea typeface="DejaVu Sans"/>
              </a:rPr>
              <a:t>Seas</a:t>
            </a:r>
            <a:r>
              <a:rPr lang="pl-PL" sz="3200" b="1" spc="-1" dirty="0">
                <a:solidFill>
                  <a:srgbClr val="0070C0"/>
                </a:solidFill>
                <a:latin typeface="Poppins"/>
                <a:ea typeface="DejaVu Sans"/>
              </a:rPr>
              <a:t> </a:t>
            </a:r>
            <a:r>
              <a:rPr lang="pl-PL" sz="3200" b="1" spc="-1" dirty="0" err="1">
                <a:solidFill>
                  <a:srgbClr val="0070C0"/>
                </a:solidFill>
                <a:latin typeface="Poppins"/>
                <a:ea typeface="DejaVu Sans"/>
              </a:rPr>
              <a:t>Iniative</a:t>
            </a:r>
            <a:r>
              <a:rPr lang="pl-PL" sz="3200" b="1" spc="-1" dirty="0">
                <a:solidFill>
                  <a:srgbClr val="0070C0"/>
                </a:solidFill>
                <a:latin typeface="Poppins"/>
                <a:ea typeface="DejaVu Sans"/>
              </a:rPr>
              <a:t> </a:t>
            </a:r>
            <a:r>
              <a:rPr lang="pl-PL" sz="3200" b="1" spc="-1" dirty="0" err="1">
                <a:latin typeface="Poppins"/>
                <a:ea typeface="DejaVu Sans"/>
              </a:rPr>
              <a:t>aims</a:t>
            </a:r>
            <a:r>
              <a:rPr lang="pl-PL" sz="3200" b="1" strike="noStrike" spc="-1" dirty="0">
                <a:solidFill>
                  <a:srgbClr val="0070C0"/>
                </a:solidFill>
                <a:latin typeface="Poppins"/>
                <a:ea typeface="DejaVu Sans"/>
              </a:rPr>
              <a:t> </a:t>
            </a:r>
            <a:endParaRPr lang="pl-PL" sz="3200" b="0" strike="noStrike" spc="-1" dirty="0">
              <a:solidFill>
                <a:srgbClr val="000000"/>
              </a:solidFill>
              <a:latin typeface="Arial"/>
            </a:endParaRPr>
          </a:p>
        </p:txBody>
      </p:sp>
      <p:sp>
        <p:nvSpPr>
          <p:cNvPr id="153" name="Prostokąt 154"/>
          <p:cNvSpPr/>
          <p:nvPr/>
        </p:nvSpPr>
        <p:spPr>
          <a:xfrm>
            <a:off x="1007460" y="2527530"/>
            <a:ext cx="2590560" cy="1149480"/>
          </a:xfrm>
          <a:prstGeom prst="rect">
            <a:avLst/>
          </a:prstGeom>
          <a:solidFill>
            <a:srgbClr val="0B449B">
              <a:alpha val="64000"/>
            </a:srgbClr>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endParaRPr lang="pl-PL" sz="1800" b="0" strike="noStrike" spc="-1">
              <a:solidFill>
                <a:srgbClr val="000000"/>
              </a:solidFill>
              <a:latin typeface="Arial"/>
              <a:ea typeface="DejaVu Sans"/>
            </a:endParaRPr>
          </a:p>
        </p:txBody>
      </p:sp>
      <p:sp>
        <p:nvSpPr>
          <p:cNvPr id="155" name="Prostokąt 156"/>
          <p:cNvSpPr/>
          <p:nvPr/>
        </p:nvSpPr>
        <p:spPr>
          <a:xfrm>
            <a:off x="720000" y="576000"/>
            <a:ext cx="861480" cy="861480"/>
          </a:xfrm>
          <a:prstGeom prst="rect">
            <a:avLst/>
          </a:prstGeom>
          <a:solidFill>
            <a:srgbClr val="5BA1D3"/>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endParaRPr lang="pl-PL" sz="1800" b="0" strike="noStrike" spc="-1">
              <a:solidFill>
                <a:srgbClr val="000000"/>
              </a:solidFill>
              <a:latin typeface="Arial"/>
              <a:ea typeface="DejaVu Sans"/>
            </a:endParaRPr>
          </a:p>
        </p:txBody>
      </p:sp>
      <p:sp>
        <p:nvSpPr>
          <p:cNvPr id="156" name="pole tekstowe 3"/>
          <p:cNvSpPr/>
          <p:nvPr/>
        </p:nvSpPr>
        <p:spPr>
          <a:xfrm>
            <a:off x="1373040" y="2783130"/>
            <a:ext cx="1792440" cy="644877"/>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defTabSz="914400">
              <a:lnSpc>
                <a:spcPct val="100000"/>
              </a:lnSpc>
            </a:pPr>
            <a:r>
              <a:rPr lang="pl-PL" sz="1800" b="1" strike="noStrike" spc="-1" dirty="0">
                <a:solidFill>
                  <a:srgbClr val="FFFFFF"/>
                </a:solidFill>
                <a:latin typeface="Poppins"/>
                <a:ea typeface="DejaVu Sans"/>
              </a:rPr>
              <a:t>CENTRAL EUROPE</a:t>
            </a:r>
            <a:endParaRPr lang="pl-PL" sz="1800" b="0" strike="noStrike" spc="-1" dirty="0">
              <a:solidFill>
                <a:srgbClr val="000000"/>
              </a:solidFill>
              <a:latin typeface="Arial"/>
            </a:endParaRPr>
          </a:p>
        </p:txBody>
      </p:sp>
      <p:sp>
        <p:nvSpPr>
          <p:cNvPr id="157" name="pole tekstowe 13"/>
          <p:cNvSpPr/>
          <p:nvPr/>
        </p:nvSpPr>
        <p:spPr>
          <a:xfrm>
            <a:off x="4990080" y="2779831"/>
            <a:ext cx="1792440" cy="644877"/>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defTabSz="914400">
              <a:lnSpc>
                <a:spcPct val="100000"/>
              </a:lnSpc>
            </a:pPr>
            <a:r>
              <a:rPr lang="pl-PL" b="1" spc="-1" dirty="0">
                <a:solidFill>
                  <a:srgbClr val="FFFFFF"/>
                </a:solidFill>
                <a:latin typeface="Poppins"/>
              </a:rPr>
              <a:t>EUROPEAN UNION</a:t>
            </a:r>
            <a:endParaRPr lang="pl-PL" sz="1800" b="0" strike="noStrike" spc="-1" dirty="0">
              <a:solidFill>
                <a:srgbClr val="000000"/>
              </a:solidFill>
              <a:latin typeface="Arial"/>
            </a:endParaRPr>
          </a:p>
        </p:txBody>
      </p:sp>
      <p:sp>
        <p:nvSpPr>
          <p:cNvPr id="158" name="pole tekstowe 16"/>
          <p:cNvSpPr/>
          <p:nvPr/>
        </p:nvSpPr>
        <p:spPr>
          <a:xfrm>
            <a:off x="8280000" y="2685566"/>
            <a:ext cx="2661480" cy="644877"/>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defTabSz="914400">
              <a:lnSpc>
                <a:spcPct val="100000"/>
              </a:lnSpc>
            </a:pPr>
            <a:br>
              <a:rPr lang="en-US" sz="1800" dirty="0"/>
            </a:br>
            <a:r>
              <a:rPr lang="pl-PL" sz="1800" b="1" spc="-1" dirty="0">
                <a:solidFill>
                  <a:srgbClr val="FFFFFF"/>
                </a:solidFill>
                <a:latin typeface="Poppins"/>
              </a:rPr>
              <a:t>UNITED STATES</a:t>
            </a:r>
            <a:endParaRPr lang="pl-PL" sz="1800" b="0" strike="noStrike" spc="-1" dirty="0">
              <a:solidFill>
                <a:srgbClr val="000000"/>
              </a:solidFill>
              <a:latin typeface="Arial"/>
            </a:endParaRPr>
          </a:p>
        </p:txBody>
      </p:sp>
      <p:sp>
        <p:nvSpPr>
          <p:cNvPr id="2" name="pole tekstowe 1">
            <a:extLst>
              <a:ext uri="{FF2B5EF4-FFF2-40B4-BE49-F238E27FC236}">
                <a16:creationId xmlns:a16="http://schemas.microsoft.com/office/drawing/2014/main" id="{6125A840-C56F-4792-911B-C56657AED8AE}"/>
              </a:ext>
            </a:extLst>
          </p:cNvPr>
          <p:cNvSpPr txBox="1"/>
          <p:nvPr/>
        </p:nvSpPr>
        <p:spPr>
          <a:xfrm>
            <a:off x="951240" y="3702308"/>
            <a:ext cx="2636040" cy="738664"/>
          </a:xfrm>
          <a:prstGeom prst="rect">
            <a:avLst/>
          </a:prstGeom>
          <a:noFill/>
        </p:spPr>
        <p:txBody>
          <a:bodyPr wrap="square" rtlCol="0">
            <a:spAutoFit/>
          </a:bodyPr>
          <a:lstStyle/>
          <a:p>
            <a:pPr algn="ctr"/>
            <a:r>
              <a:rPr lang="pl-PL" sz="1400" b="0" strike="noStrike" spc="-1" dirty="0">
                <a:solidFill>
                  <a:schemeClr val="bg1"/>
                </a:solidFill>
                <a:latin typeface="Poppins"/>
                <a:ea typeface="DejaVu Sans"/>
              </a:rPr>
              <a:t>E</a:t>
            </a:r>
            <a:r>
              <a:rPr lang="en-US" sz="1400" b="0" strike="noStrike" spc="-1" dirty="0" err="1">
                <a:solidFill>
                  <a:schemeClr val="bg1"/>
                </a:solidFill>
                <a:latin typeface="Poppins"/>
                <a:ea typeface="DejaVu Sans"/>
              </a:rPr>
              <a:t>conomic</a:t>
            </a:r>
            <a:r>
              <a:rPr lang="en-US" sz="1400" b="0" strike="noStrike" spc="-1" dirty="0">
                <a:solidFill>
                  <a:schemeClr val="bg1"/>
                </a:solidFill>
                <a:latin typeface="Poppins"/>
                <a:ea typeface="DejaVu Sans"/>
              </a:rPr>
              <a:t> development of Central Europe - the eastern part of the EU</a:t>
            </a:r>
            <a:endParaRPr lang="en-US" dirty="0"/>
          </a:p>
        </p:txBody>
      </p:sp>
      <p:sp>
        <p:nvSpPr>
          <p:cNvPr id="3" name="pole tekstowe 2">
            <a:extLst>
              <a:ext uri="{FF2B5EF4-FFF2-40B4-BE49-F238E27FC236}">
                <a16:creationId xmlns:a16="http://schemas.microsoft.com/office/drawing/2014/main" id="{6E2752B7-50BA-5127-081A-882383651340}"/>
              </a:ext>
            </a:extLst>
          </p:cNvPr>
          <p:cNvSpPr txBox="1"/>
          <p:nvPr/>
        </p:nvSpPr>
        <p:spPr>
          <a:xfrm>
            <a:off x="4608000" y="3703161"/>
            <a:ext cx="2590560" cy="738664"/>
          </a:xfrm>
          <a:prstGeom prst="rect">
            <a:avLst/>
          </a:prstGeom>
          <a:noFill/>
        </p:spPr>
        <p:txBody>
          <a:bodyPr wrap="square" rtlCol="0">
            <a:spAutoFit/>
          </a:bodyPr>
          <a:lstStyle/>
          <a:p>
            <a:pPr algn="ctr"/>
            <a:r>
              <a:rPr lang="pl-PL" sz="1400" b="0" strike="noStrike" spc="-1" dirty="0">
                <a:solidFill>
                  <a:schemeClr val="bg1"/>
                </a:solidFill>
                <a:latin typeface="Poppins" panose="00000500000000000000" pitchFamily="2" charset="-18"/>
                <a:ea typeface="DejaVu Sans"/>
                <a:cs typeface="Poppins" panose="00000500000000000000" pitchFamily="2" charset="-18"/>
              </a:rPr>
              <a:t>S</a:t>
            </a:r>
            <a:r>
              <a:rPr lang="en-US" sz="1400" b="0" strike="noStrike" spc="-1" dirty="0" err="1">
                <a:solidFill>
                  <a:schemeClr val="bg1"/>
                </a:solidFill>
                <a:latin typeface="Poppins" panose="00000500000000000000" pitchFamily="2" charset="-18"/>
                <a:ea typeface="DejaVu Sans"/>
                <a:cs typeface="Poppins" panose="00000500000000000000" pitchFamily="2" charset="-18"/>
              </a:rPr>
              <a:t>trengthening</a:t>
            </a:r>
            <a:r>
              <a:rPr lang="en-US" sz="1400" b="0" strike="noStrike" spc="-1" dirty="0">
                <a:solidFill>
                  <a:schemeClr val="bg1"/>
                </a:solidFill>
                <a:latin typeface="Poppins" panose="00000500000000000000" pitchFamily="2" charset="-18"/>
                <a:ea typeface="DejaVu Sans"/>
                <a:cs typeface="Poppins" panose="00000500000000000000" pitchFamily="2" charset="-18"/>
              </a:rPr>
              <a:t> the cohesion of the European Union and its potential</a:t>
            </a:r>
            <a:endParaRPr lang="en-US" dirty="0"/>
          </a:p>
        </p:txBody>
      </p:sp>
      <p:sp>
        <p:nvSpPr>
          <p:cNvPr id="4" name="pole tekstowe 3">
            <a:extLst>
              <a:ext uri="{FF2B5EF4-FFF2-40B4-BE49-F238E27FC236}">
                <a16:creationId xmlns:a16="http://schemas.microsoft.com/office/drawing/2014/main" id="{84AFCF0D-ABB7-8C58-AB4E-A4B852709D44}"/>
              </a:ext>
            </a:extLst>
          </p:cNvPr>
          <p:cNvSpPr txBox="1"/>
          <p:nvPr/>
        </p:nvSpPr>
        <p:spPr>
          <a:xfrm>
            <a:off x="8373847" y="3763117"/>
            <a:ext cx="2730507" cy="523220"/>
          </a:xfrm>
          <a:prstGeom prst="rect">
            <a:avLst/>
          </a:prstGeom>
          <a:noFill/>
        </p:spPr>
        <p:txBody>
          <a:bodyPr wrap="square" rtlCol="0">
            <a:spAutoFit/>
          </a:bodyPr>
          <a:lstStyle/>
          <a:p>
            <a:pPr algn="ctr"/>
            <a:r>
              <a:rPr lang="pl-PL" sz="1400" spc="-1" dirty="0" err="1">
                <a:solidFill>
                  <a:schemeClr val="bg1"/>
                </a:solidFill>
                <a:latin typeface="Poppins" panose="00000500000000000000" pitchFamily="2" charset="-18"/>
                <a:ea typeface="DejaVu Sans"/>
                <a:cs typeface="Poppins" panose="00000500000000000000" pitchFamily="2" charset="-18"/>
              </a:rPr>
              <a:t>S</a:t>
            </a:r>
            <a:r>
              <a:rPr lang="pl-PL" sz="1400" b="0" strike="noStrike" spc="-1" dirty="0" err="1">
                <a:solidFill>
                  <a:schemeClr val="bg1"/>
                </a:solidFill>
                <a:latin typeface="Poppins" panose="00000500000000000000" pitchFamily="2" charset="-18"/>
                <a:ea typeface="DejaVu Sans"/>
                <a:cs typeface="Poppins" panose="00000500000000000000" pitchFamily="2" charset="-18"/>
              </a:rPr>
              <a:t>trengthening</a:t>
            </a:r>
            <a:r>
              <a:rPr lang="pl-PL" sz="1400" b="0" strike="noStrike" spc="-1" dirty="0">
                <a:solidFill>
                  <a:schemeClr val="bg1"/>
                </a:solidFill>
                <a:latin typeface="Poppins" panose="00000500000000000000" pitchFamily="2" charset="-18"/>
                <a:ea typeface="DejaVu Sans"/>
                <a:cs typeface="Poppins" panose="00000500000000000000" pitchFamily="2" charset="-18"/>
              </a:rPr>
              <a:t> </a:t>
            </a:r>
            <a:r>
              <a:rPr lang="pl-PL" sz="1400" b="0" strike="noStrike" spc="-1" dirty="0" err="1">
                <a:solidFill>
                  <a:schemeClr val="bg1"/>
                </a:solidFill>
                <a:latin typeface="Poppins" panose="00000500000000000000" pitchFamily="2" charset="-18"/>
                <a:ea typeface="DejaVu Sans"/>
                <a:cs typeface="Poppins" panose="00000500000000000000" pitchFamily="2" charset="-18"/>
              </a:rPr>
              <a:t>transatlantic</a:t>
            </a:r>
            <a:r>
              <a:rPr lang="pl-PL" sz="1400" b="0" strike="noStrike" spc="-1" dirty="0">
                <a:solidFill>
                  <a:schemeClr val="bg1"/>
                </a:solidFill>
                <a:latin typeface="Poppins" panose="00000500000000000000" pitchFamily="2" charset="-18"/>
                <a:ea typeface="DejaVu Sans"/>
                <a:cs typeface="Poppins" panose="00000500000000000000" pitchFamily="2" charset="-18"/>
              </a:rPr>
              <a:t> re</a:t>
            </a:r>
            <a:r>
              <a:rPr lang="pl-PL" sz="1400" spc="-1" dirty="0">
                <a:solidFill>
                  <a:schemeClr val="bg1"/>
                </a:solidFill>
                <a:latin typeface="Poppins" panose="00000500000000000000" pitchFamily="2" charset="-18"/>
                <a:ea typeface="DejaVu Sans"/>
                <a:cs typeface="Poppins" panose="00000500000000000000" pitchFamily="2" charset="-18"/>
              </a:rPr>
              <a:t>lations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Prostokąt 135">
            <a:extLst>
              <a:ext uri="{FF2B5EF4-FFF2-40B4-BE49-F238E27FC236}">
                <a16:creationId xmlns:a16="http://schemas.microsoft.com/office/drawing/2014/main" id="{6EA3C724-9D98-E10F-76E8-23276973FFB4}"/>
              </a:ext>
            </a:extLst>
          </p:cNvPr>
          <p:cNvSpPr/>
          <p:nvPr/>
        </p:nvSpPr>
        <p:spPr>
          <a:xfrm>
            <a:off x="720000" y="576000"/>
            <a:ext cx="861480" cy="861480"/>
          </a:xfrm>
          <a:prstGeom prst="rect">
            <a:avLst/>
          </a:prstGeom>
          <a:solidFill>
            <a:srgbClr val="5BA1D3"/>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1" normalizeH="0" baseline="0" noProof="0">
              <a:ln>
                <a:noFill/>
              </a:ln>
              <a:solidFill>
                <a:srgbClr val="000000"/>
              </a:solidFill>
              <a:effectLst/>
              <a:uLnTx/>
              <a:uFillTx/>
              <a:latin typeface="Arial"/>
              <a:ea typeface="DejaVu Sans"/>
            </a:endParaRPr>
          </a:p>
        </p:txBody>
      </p:sp>
      <p:graphicFrame>
        <p:nvGraphicFramePr>
          <p:cNvPr id="2" name="Symbol zastępczy zawartości 5">
            <a:extLst>
              <a:ext uri="{FF2B5EF4-FFF2-40B4-BE49-F238E27FC236}">
                <a16:creationId xmlns:a16="http://schemas.microsoft.com/office/drawing/2014/main" id="{D13FC758-0FA8-8C7B-41E7-A9D7FCF3D39B}"/>
              </a:ext>
            </a:extLst>
          </p:cNvPr>
          <p:cNvGraphicFramePr>
            <a:graphicFrameLocks/>
          </p:cNvGraphicFramePr>
          <p:nvPr>
            <p:extLst>
              <p:ext uri="{D42A27DB-BD31-4B8C-83A1-F6EECF244321}">
                <p14:modId xmlns:p14="http://schemas.microsoft.com/office/powerpoint/2010/main" val="2898578185"/>
              </p:ext>
            </p:extLst>
          </p:nvPr>
        </p:nvGraphicFramePr>
        <p:xfrm>
          <a:off x="-198599" y="3200203"/>
          <a:ext cx="3908461" cy="299021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Symbol zastępczy zawartości 5">
            <a:extLst>
              <a:ext uri="{FF2B5EF4-FFF2-40B4-BE49-F238E27FC236}">
                <a16:creationId xmlns:a16="http://schemas.microsoft.com/office/drawing/2014/main" id="{8A8F734C-E44F-8FEF-5673-B667A274458D}"/>
              </a:ext>
            </a:extLst>
          </p:cNvPr>
          <p:cNvGraphicFramePr>
            <a:graphicFrameLocks/>
          </p:cNvGraphicFramePr>
          <p:nvPr>
            <p:extLst>
              <p:ext uri="{D42A27DB-BD31-4B8C-83A1-F6EECF244321}">
                <p14:modId xmlns:p14="http://schemas.microsoft.com/office/powerpoint/2010/main" val="1726546481"/>
              </p:ext>
            </p:extLst>
          </p:nvPr>
        </p:nvGraphicFramePr>
        <p:xfrm>
          <a:off x="3118430" y="3345005"/>
          <a:ext cx="3808391" cy="285300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Symbol zastępczy zawartości 5">
            <a:extLst>
              <a:ext uri="{FF2B5EF4-FFF2-40B4-BE49-F238E27FC236}">
                <a16:creationId xmlns:a16="http://schemas.microsoft.com/office/drawing/2014/main" id="{AFE85910-C29B-ED8E-35AE-DBDA77EA8BB6}"/>
              </a:ext>
            </a:extLst>
          </p:cNvPr>
          <p:cNvGraphicFramePr>
            <a:graphicFrameLocks/>
          </p:cNvGraphicFramePr>
          <p:nvPr>
            <p:extLst>
              <p:ext uri="{D42A27DB-BD31-4B8C-83A1-F6EECF244321}">
                <p14:modId xmlns:p14="http://schemas.microsoft.com/office/powerpoint/2010/main" val="1598420469"/>
              </p:ext>
            </p:extLst>
          </p:nvPr>
        </p:nvGraphicFramePr>
        <p:xfrm>
          <a:off x="6527907" y="3291789"/>
          <a:ext cx="3908461" cy="2959435"/>
        </p:xfrm>
        <a:graphic>
          <a:graphicData uri="http://schemas.openxmlformats.org/drawingml/2006/chart">
            <c:chart xmlns:c="http://schemas.openxmlformats.org/drawingml/2006/chart" xmlns:r="http://schemas.openxmlformats.org/officeDocument/2006/relationships" r:id="rId4"/>
          </a:graphicData>
        </a:graphic>
      </p:graphicFrame>
      <p:sp>
        <p:nvSpPr>
          <p:cNvPr id="10" name="pole tekstowe 9">
            <a:extLst>
              <a:ext uri="{FF2B5EF4-FFF2-40B4-BE49-F238E27FC236}">
                <a16:creationId xmlns:a16="http://schemas.microsoft.com/office/drawing/2014/main" id="{419B45C6-B238-E24D-5C11-FEEEB6BDE107}"/>
              </a:ext>
            </a:extLst>
          </p:cNvPr>
          <p:cNvSpPr txBox="1"/>
          <p:nvPr/>
        </p:nvSpPr>
        <p:spPr>
          <a:xfrm>
            <a:off x="1581480" y="1851996"/>
            <a:ext cx="9400747" cy="972061"/>
          </a:xfrm>
          <a:prstGeom prst="rect">
            <a:avLst/>
          </a:prstGeom>
          <a:noFill/>
        </p:spPr>
        <p:txBody>
          <a:bodyPr wrap="square">
            <a:spAutoFit/>
          </a:bodyPr>
          <a:lstStyle/>
          <a:p>
            <a:pPr marL="285750" indent="-285750">
              <a:lnSpc>
                <a:spcPct val="150000"/>
              </a:lnSpc>
              <a:buFont typeface="Wingdings" panose="05000000000000000000" pitchFamily="2" charset="2"/>
              <a:buChar char="§"/>
            </a:pPr>
            <a:r>
              <a:rPr lang="en-US" sz="2000" dirty="0">
                <a:latin typeface="Poppins" panose="00000500000000000000" pitchFamily="2" charset="-18"/>
                <a:cs typeface="Poppins" panose="00000500000000000000" pitchFamily="2" charset="-18"/>
              </a:rPr>
              <a:t>the </a:t>
            </a:r>
            <a:r>
              <a:rPr lang="pl-PL" sz="2000" dirty="0" err="1">
                <a:latin typeface="Poppins" panose="00000500000000000000" pitchFamily="2" charset="-18"/>
                <a:cs typeface="Poppins" panose="00000500000000000000" pitchFamily="2" charset="-18"/>
              </a:rPr>
              <a:t>states</a:t>
            </a:r>
            <a:r>
              <a:rPr lang="pl-PL" sz="2000" dirty="0">
                <a:latin typeface="Poppins" panose="00000500000000000000" pitchFamily="2" charset="-18"/>
                <a:cs typeface="Poppins" panose="00000500000000000000" pitchFamily="2" charset="-18"/>
              </a:rPr>
              <a:t> of</a:t>
            </a:r>
            <a:r>
              <a:rPr lang="en-US" sz="2000" dirty="0">
                <a:latin typeface="Poppins" panose="00000500000000000000" pitchFamily="2" charset="-18"/>
                <a:cs typeface="Poppins" panose="00000500000000000000" pitchFamily="2" charset="-18"/>
              </a:rPr>
              <a:t> </a:t>
            </a:r>
            <a:r>
              <a:rPr lang="en-US" sz="2000" dirty="0">
                <a:solidFill>
                  <a:schemeClr val="accent1"/>
                </a:solidFill>
                <a:latin typeface="Poppins" panose="00000500000000000000" pitchFamily="2" charset="-18"/>
                <a:cs typeface="Poppins" panose="00000500000000000000" pitchFamily="2" charset="-18"/>
              </a:rPr>
              <a:t>the Three Seas Initiative </a:t>
            </a:r>
            <a:r>
              <a:rPr lang="en-US" sz="2000" dirty="0">
                <a:latin typeface="Poppins" panose="00000500000000000000" pitchFamily="2" charset="-18"/>
                <a:cs typeface="Poppins" panose="00000500000000000000" pitchFamily="2" charset="-18"/>
              </a:rPr>
              <a:t>represent 32% of the EU area, 27% of the population and only 16% of GDP;</a:t>
            </a:r>
            <a:endParaRPr lang="pl" sz="2000" dirty="0">
              <a:latin typeface="Poppins" panose="00000500000000000000" pitchFamily="2" charset="-18"/>
              <a:cs typeface="Poppins" panose="00000500000000000000" pitchFamily="2" charset="-18"/>
            </a:endParaRPr>
          </a:p>
        </p:txBody>
      </p:sp>
      <p:sp>
        <p:nvSpPr>
          <p:cNvPr id="12" name="pole tekstowe 11">
            <a:extLst>
              <a:ext uri="{FF2B5EF4-FFF2-40B4-BE49-F238E27FC236}">
                <a16:creationId xmlns:a16="http://schemas.microsoft.com/office/drawing/2014/main" id="{713381A8-A3F2-AB54-0C8F-D8634B65C948}"/>
              </a:ext>
            </a:extLst>
          </p:cNvPr>
          <p:cNvSpPr txBox="1"/>
          <p:nvPr/>
        </p:nvSpPr>
        <p:spPr>
          <a:xfrm>
            <a:off x="1755631" y="869383"/>
            <a:ext cx="9716369" cy="461665"/>
          </a:xfrm>
          <a:prstGeom prst="rect">
            <a:avLst/>
          </a:prstGeom>
          <a:noFill/>
        </p:spPr>
        <p:txBody>
          <a:bodyPr wrap="square">
            <a:spAutoFit/>
          </a:bodyPr>
          <a:lstStyle/>
          <a:p>
            <a:r>
              <a:rPr lang="en-US" sz="2400" b="1" i="0" dirty="0">
                <a:solidFill>
                  <a:srgbClr val="000000"/>
                </a:solidFill>
                <a:effectLst/>
                <a:latin typeface="Poppins" panose="00000500000000000000" pitchFamily="2" charset="-18"/>
                <a:cs typeface="Poppins" panose="00000500000000000000" pitchFamily="2" charset="-18"/>
              </a:rPr>
              <a:t>Selected statistical data on </a:t>
            </a:r>
            <a:r>
              <a:rPr lang="en-US" sz="2400" b="1" i="0" dirty="0">
                <a:solidFill>
                  <a:schemeClr val="accent1"/>
                </a:solidFill>
                <a:effectLst/>
                <a:latin typeface="Poppins" panose="00000500000000000000" pitchFamily="2" charset="-18"/>
                <a:cs typeface="Poppins" panose="00000500000000000000" pitchFamily="2" charset="-18"/>
              </a:rPr>
              <a:t>the Three Seas Initiative </a:t>
            </a:r>
            <a:r>
              <a:rPr lang="pl-PL" sz="2400" b="1" i="0" dirty="0" err="1">
                <a:solidFill>
                  <a:schemeClr val="accent1"/>
                </a:solidFill>
                <a:effectLst/>
                <a:latin typeface="Poppins" panose="00000500000000000000" pitchFamily="2" charset="-18"/>
                <a:cs typeface="Poppins" panose="00000500000000000000" pitchFamily="2" charset="-18"/>
              </a:rPr>
              <a:t>states</a:t>
            </a:r>
            <a:endParaRPr lang="en-US" sz="2400" b="1" dirty="0">
              <a:solidFill>
                <a:schemeClr val="accent1"/>
              </a:solidFill>
              <a:latin typeface="Poppins" panose="00000500000000000000" pitchFamily="2" charset="-18"/>
              <a:cs typeface="Poppins" panose="00000500000000000000" pitchFamily="2" charset="-18"/>
            </a:endParaRPr>
          </a:p>
        </p:txBody>
      </p:sp>
      <p:sp>
        <p:nvSpPr>
          <p:cNvPr id="14" name="pole tekstowe 13">
            <a:extLst>
              <a:ext uri="{FF2B5EF4-FFF2-40B4-BE49-F238E27FC236}">
                <a16:creationId xmlns:a16="http://schemas.microsoft.com/office/drawing/2014/main" id="{0A9A9224-18D0-49B4-EB87-8C69F4D7E0BA}"/>
              </a:ext>
            </a:extLst>
          </p:cNvPr>
          <p:cNvSpPr txBox="1"/>
          <p:nvPr/>
        </p:nvSpPr>
        <p:spPr>
          <a:xfrm>
            <a:off x="2481604" y="6211669"/>
            <a:ext cx="7723941" cy="646331"/>
          </a:xfrm>
          <a:prstGeom prst="rect">
            <a:avLst/>
          </a:prstGeom>
          <a:noFill/>
        </p:spPr>
        <p:txBody>
          <a:bodyPr wrap="square">
            <a:spAutoFit/>
          </a:bodyPr>
          <a:lstStyle/>
          <a:p>
            <a:r>
              <a:rPr lang="en-US" sz="1800" b="1" i="1" dirty="0">
                <a:latin typeface="Poppins" panose="00000500000000000000" pitchFamily="2" charset="-18"/>
                <a:cs typeface="Poppins" panose="00000500000000000000" pitchFamily="2" charset="-18"/>
              </a:rPr>
              <a:t>Source</a:t>
            </a:r>
            <a:r>
              <a:rPr lang="en-US" sz="1800" i="1" dirty="0">
                <a:latin typeface="Poppins" panose="00000500000000000000" pitchFamily="2" charset="-18"/>
                <a:cs typeface="Poppins" panose="00000500000000000000" pitchFamily="2" charset="-18"/>
              </a:rPr>
              <a:t>: Eurostat/ data consistent with the fourth quarter of 2023</a:t>
            </a:r>
          </a:p>
          <a:p>
            <a:r>
              <a:rPr lang="en-US" sz="1800" b="1" i="1" dirty="0">
                <a:latin typeface="Poppins" panose="00000500000000000000" pitchFamily="2" charset="-18"/>
                <a:cs typeface="Poppins" panose="00000500000000000000" pitchFamily="2" charset="-18"/>
              </a:rPr>
              <a:t>Data </a:t>
            </a:r>
            <a:r>
              <a:rPr lang="pl-PL" sz="1800" b="1" i="1" dirty="0" err="1">
                <a:latin typeface="Poppins" panose="00000500000000000000" pitchFamily="2" charset="-18"/>
                <a:cs typeface="Poppins" panose="00000500000000000000" pitchFamily="2" charset="-18"/>
              </a:rPr>
              <a:t>processing</a:t>
            </a:r>
            <a:r>
              <a:rPr lang="pl-PL" i="1" dirty="0">
                <a:latin typeface="Poppins" panose="00000500000000000000" pitchFamily="2" charset="-18"/>
                <a:cs typeface="Poppins" panose="00000500000000000000" pitchFamily="2" charset="-18"/>
              </a:rPr>
              <a:t>:</a:t>
            </a:r>
            <a:r>
              <a:rPr lang="en-US" sz="1800" i="1" dirty="0">
                <a:latin typeface="Poppins" panose="00000500000000000000" pitchFamily="2" charset="-18"/>
                <a:cs typeface="Poppins" panose="00000500000000000000" pitchFamily="2" charset="-18"/>
              </a:rPr>
              <a:t> Dr. Konrad </a:t>
            </a:r>
            <a:r>
              <a:rPr lang="en-US" sz="1800" i="1" dirty="0" err="1">
                <a:latin typeface="Poppins" panose="00000500000000000000" pitchFamily="2" charset="-18"/>
                <a:cs typeface="Poppins" panose="00000500000000000000" pitchFamily="2" charset="-18"/>
              </a:rPr>
              <a:t>Popławski</a:t>
            </a:r>
            <a:endParaRPr lang="pl" sz="1800" i="1" dirty="0">
              <a:latin typeface="Poppins" panose="00000500000000000000" pitchFamily="2" charset="-18"/>
              <a:cs typeface="Poppins" panose="00000500000000000000" pitchFamily="2" charset="-18"/>
            </a:endParaRPr>
          </a:p>
        </p:txBody>
      </p:sp>
    </p:spTree>
    <p:extLst>
      <p:ext uri="{BB962C8B-B14F-4D97-AF65-F5344CB8AC3E}">
        <p14:creationId xmlns:p14="http://schemas.microsoft.com/office/powerpoint/2010/main" val="123644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9" name="Tytuł 1"/>
          <p:cNvSpPr/>
          <p:nvPr/>
        </p:nvSpPr>
        <p:spPr>
          <a:xfrm>
            <a:off x="481320" y="2402280"/>
            <a:ext cx="2915640" cy="1452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gn="ctr" defTabSz="914400">
              <a:lnSpc>
                <a:spcPct val="90000"/>
              </a:lnSpc>
            </a:pPr>
            <a:r>
              <a:rPr lang="pl-PL" sz="3300" b="0" strike="noStrike" spc="-1">
                <a:solidFill>
                  <a:srgbClr val="FFFFFF"/>
                </a:solidFill>
                <a:latin typeface="Verdana"/>
                <a:ea typeface="Verdana"/>
              </a:rPr>
              <a:t>Definicja</a:t>
            </a:r>
            <a:endParaRPr lang="pl-PL" sz="3300" b="0" strike="noStrike" spc="-1">
              <a:solidFill>
                <a:srgbClr val="000000"/>
              </a:solidFill>
              <a:latin typeface="Arial"/>
            </a:endParaRPr>
          </a:p>
        </p:txBody>
      </p:sp>
      <p:sp>
        <p:nvSpPr>
          <p:cNvPr id="160" name="Prostokąt 161"/>
          <p:cNvSpPr/>
          <p:nvPr/>
        </p:nvSpPr>
        <p:spPr>
          <a:xfrm>
            <a:off x="720000" y="576000"/>
            <a:ext cx="861480" cy="861480"/>
          </a:xfrm>
          <a:prstGeom prst="rect">
            <a:avLst/>
          </a:prstGeom>
          <a:solidFill>
            <a:srgbClr val="5BA1D3"/>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endParaRPr lang="pl-PL" sz="1800" b="0" strike="noStrike" spc="-1">
              <a:solidFill>
                <a:srgbClr val="000000"/>
              </a:solidFill>
              <a:latin typeface="Arial"/>
              <a:ea typeface="DejaVu Sans"/>
            </a:endParaRPr>
          </a:p>
        </p:txBody>
      </p:sp>
      <p:sp>
        <p:nvSpPr>
          <p:cNvPr id="161" name="pole tekstowe 19"/>
          <p:cNvSpPr/>
          <p:nvPr/>
        </p:nvSpPr>
        <p:spPr>
          <a:xfrm>
            <a:off x="1695414" y="715079"/>
            <a:ext cx="10581480" cy="583321"/>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defTabSz="914400">
              <a:lnSpc>
                <a:spcPct val="100000"/>
              </a:lnSpc>
            </a:pPr>
            <a:r>
              <a:rPr lang="pl-PL" sz="3200" b="1" strike="noStrike" spc="-1" dirty="0" err="1">
                <a:solidFill>
                  <a:srgbClr val="393939"/>
                </a:solidFill>
                <a:latin typeface="Poppins"/>
                <a:ea typeface="DejaVu Sans"/>
              </a:rPr>
              <a:t>Organizational</a:t>
            </a:r>
            <a:r>
              <a:rPr lang="pl-PL" sz="3200" b="1" strike="noStrike" spc="-1" dirty="0">
                <a:solidFill>
                  <a:srgbClr val="393939"/>
                </a:solidFill>
                <a:latin typeface="Poppins"/>
                <a:ea typeface="DejaVu Sans"/>
              </a:rPr>
              <a:t> </a:t>
            </a:r>
            <a:r>
              <a:rPr lang="pl-PL" sz="3200" b="1" strike="noStrike" spc="-1" dirty="0" err="1">
                <a:solidFill>
                  <a:srgbClr val="393939"/>
                </a:solidFill>
                <a:latin typeface="Poppins"/>
                <a:ea typeface="DejaVu Sans"/>
              </a:rPr>
              <a:t>formula</a:t>
            </a:r>
            <a:endParaRPr lang="pl-PL" sz="3200" b="0" strike="noStrike" spc="-1" dirty="0">
              <a:solidFill>
                <a:srgbClr val="000000"/>
              </a:solidFill>
              <a:latin typeface="Arial"/>
            </a:endParaRPr>
          </a:p>
        </p:txBody>
      </p:sp>
      <p:sp>
        <p:nvSpPr>
          <p:cNvPr id="162" name="pole tekstowe 23"/>
          <p:cNvSpPr/>
          <p:nvPr/>
        </p:nvSpPr>
        <p:spPr>
          <a:xfrm>
            <a:off x="697260" y="1604096"/>
            <a:ext cx="10797480" cy="4308572"/>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285750" indent="-285750" algn="just" defTabSz="914400">
              <a:lnSpc>
                <a:spcPct val="150000"/>
              </a:lnSpc>
              <a:spcAft>
                <a:spcPts val="317"/>
              </a:spcAft>
              <a:buClr>
                <a:srgbClr val="4682B4"/>
              </a:buClr>
              <a:buSzPct val="60000"/>
              <a:buFont typeface="Wingdings" panose="05000000000000000000" pitchFamily="2" charset="2"/>
              <a:buChar char="Ø"/>
            </a:pPr>
            <a:r>
              <a:rPr lang="en-US" sz="1600" b="0" strike="noStrike" spc="-1" dirty="0">
                <a:solidFill>
                  <a:srgbClr val="000000"/>
                </a:solidFill>
                <a:latin typeface="Poppins"/>
                <a:ea typeface="DejaVu Sans"/>
              </a:rPr>
              <a:t>From the organizational side, </a:t>
            </a:r>
            <a:r>
              <a:rPr lang="en-US" sz="1600" b="0" strike="noStrike" spc="-1" dirty="0">
                <a:solidFill>
                  <a:schemeClr val="accent1"/>
                </a:solidFill>
                <a:latin typeface="Poppins"/>
                <a:ea typeface="DejaVu Sans"/>
              </a:rPr>
              <a:t>the Three Seas Initiative </a:t>
            </a:r>
            <a:r>
              <a:rPr lang="en-US" sz="1600" b="0" strike="noStrike" spc="-1" dirty="0">
                <a:solidFill>
                  <a:srgbClr val="000000"/>
                </a:solidFill>
                <a:latin typeface="Poppins"/>
                <a:ea typeface="DejaVu Sans"/>
              </a:rPr>
              <a:t>is based on annual summits (summit diplomacy), where joint </a:t>
            </a:r>
            <a:r>
              <a:rPr lang="en-US" sz="1600" b="0" strike="noStrike" spc="-1" dirty="0">
                <a:solidFill>
                  <a:srgbClr val="0070C0"/>
                </a:solidFill>
                <a:latin typeface="Poppins"/>
                <a:ea typeface="DejaVu Sans"/>
              </a:rPr>
              <a:t>declarations</a:t>
            </a:r>
            <a:r>
              <a:rPr lang="en-US" sz="1600" b="0" strike="noStrike" spc="-1" dirty="0">
                <a:solidFill>
                  <a:srgbClr val="000000"/>
                </a:solidFill>
                <a:latin typeface="Poppins"/>
                <a:ea typeface="DejaVu Sans"/>
              </a:rPr>
              <a:t> are adopted. The summits are convened by the presidents of the subsequent </a:t>
            </a:r>
            <a:r>
              <a:rPr lang="pl-PL" sz="1600" b="0" strike="noStrike" spc="-1" dirty="0" err="1">
                <a:solidFill>
                  <a:srgbClr val="000000"/>
                </a:solidFill>
                <a:latin typeface="Poppins"/>
                <a:ea typeface="DejaVu Sans"/>
              </a:rPr>
              <a:t>states</a:t>
            </a:r>
            <a:r>
              <a:rPr lang="en-US" sz="1600" b="0" strike="noStrike" spc="-1" dirty="0">
                <a:solidFill>
                  <a:srgbClr val="000000"/>
                </a:solidFill>
                <a:latin typeface="Poppins"/>
                <a:ea typeface="DejaVu Sans"/>
              </a:rPr>
              <a:t> organizing the event;</a:t>
            </a:r>
            <a:endParaRPr lang="pl-PL" sz="1600" b="0" strike="noStrike" spc="-1" dirty="0">
              <a:solidFill>
                <a:srgbClr val="000000"/>
              </a:solidFill>
              <a:latin typeface="Poppins"/>
              <a:ea typeface="DejaVu Sans"/>
            </a:endParaRPr>
          </a:p>
          <a:p>
            <a:pPr marL="285750" indent="-285750" algn="just" defTabSz="914400">
              <a:lnSpc>
                <a:spcPct val="150000"/>
              </a:lnSpc>
              <a:spcAft>
                <a:spcPts val="317"/>
              </a:spcAft>
              <a:buClr>
                <a:srgbClr val="4682B4"/>
              </a:buClr>
              <a:buSzPct val="60000"/>
              <a:buFont typeface="Wingdings" panose="05000000000000000000" pitchFamily="2" charset="2"/>
              <a:buChar char="Ø"/>
            </a:pPr>
            <a:r>
              <a:rPr lang="en-US" sz="1600" b="0" strike="noStrike" spc="-1" dirty="0">
                <a:solidFill>
                  <a:schemeClr val="accent1"/>
                </a:solidFill>
                <a:latin typeface="Poppins"/>
                <a:ea typeface="DejaVu Sans"/>
              </a:rPr>
              <a:t>The Three Seas Initiative </a:t>
            </a:r>
            <a:r>
              <a:rPr lang="en-US" sz="1600" b="0" strike="noStrike" spc="-1" dirty="0">
                <a:solidFill>
                  <a:srgbClr val="000000"/>
                </a:solidFill>
                <a:latin typeface="Poppins"/>
                <a:ea typeface="DejaVu Sans"/>
              </a:rPr>
              <a:t>is a flexible presidential forum that provides political </a:t>
            </a:r>
            <a:r>
              <a:rPr lang="pl-PL" sz="1600" b="0" strike="noStrike" spc="-1" dirty="0">
                <a:solidFill>
                  <a:srgbClr val="000000"/>
                </a:solidFill>
                <a:latin typeface="Poppins"/>
                <a:ea typeface="DejaVu Sans"/>
              </a:rPr>
              <a:t>platform</a:t>
            </a:r>
            <a:r>
              <a:rPr lang="en-US" sz="1600" b="0" strike="noStrike" spc="-1" dirty="0">
                <a:solidFill>
                  <a:srgbClr val="000000"/>
                </a:solidFill>
                <a:latin typeface="Poppins"/>
                <a:ea typeface="DejaVu Sans"/>
              </a:rPr>
              <a:t> to support more effective cooperation between governments, economic actors and non-governmental organizations interested in strengthening regional ties;</a:t>
            </a:r>
            <a:endParaRPr lang="pl-PL" sz="1600" b="0" strike="noStrike" spc="-1" dirty="0">
              <a:solidFill>
                <a:srgbClr val="000000"/>
              </a:solidFill>
              <a:latin typeface="Poppins"/>
              <a:ea typeface="DejaVu Sans"/>
            </a:endParaRPr>
          </a:p>
          <a:p>
            <a:pPr marL="285750" indent="-285750" algn="just" defTabSz="914400">
              <a:lnSpc>
                <a:spcPct val="150000"/>
              </a:lnSpc>
              <a:spcAft>
                <a:spcPts val="317"/>
              </a:spcAft>
              <a:buClr>
                <a:srgbClr val="4682B4"/>
              </a:buClr>
              <a:buSzPct val="60000"/>
              <a:buFont typeface="Wingdings" panose="05000000000000000000" pitchFamily="2" charset="2"/>
              <a:buChar char="Ø"/>
            </a:pPr>
            <a:r>
              <a:rPr lang="en-US" sz="1600" b="0" strike="noStrike" spc="-1" dirty="0">
                <a:solidFill>
                  <a:srgbClr val="000000"/>
                </a:solidFill>
                <a:latin typeface="Poppins"/>
                <a:ea typeface="DejaVu Sans"/>
              </a:rPr>
              <a:t>The cooperation focuses on </a:t>
            </a:r>
            <a:r>
              <a:rPr lang="en-US" sz="1600" b="0" strike="noStrike" spc="-1" dirty="0">
                <a:solidFill>
                  <a:srgbClr val="0070C0"/>
                </a:solidFill>
                <a:latin typeface="Poppins"/>
                <a:ea typeface="DejaVu Sans"/>
              </a:rPr>
              <a:t>the implementation of projects </a:t>
            </a:r>
            <a:r>
              <a:rPr lang="en-US" sz="1600" b="0" strike="noStrike" spc="-1" dirty="0">
                <a:solidFill>
                  <a:srgbClr val="000000"/>
                </a:solidFill>
                <a:latin typeface="Poppins"/>
                <a:ea typeface="DejaVu Sans"/>
              </a:rPr>
              <a:t>developing connections between </a:t>
            </a:r>
            <a:r>
              <a:rPr lang="pl-PL" sz="1600" b="0" strike="noStrike" spc="-1" dirty="0" err="1">
                <a:solidFill>
                  <a:srgbClr val="000000"/>
                </a:solidFill>
                <a:latin typeface="Poppins"/>
                <a:ea typeface="DejaVu Sans"/>
              </a:rPr>
              <a:t>states</a:t>
            </a:r>
            <a:r>
              <a:rPr lang="en-US" sz="1600" b="0" strike="noStrike" spc="-1" dirty="0">
                <a:solidFill>
                  <a:srgbClr val="000000"/>
                </a:solidFill>
                <a:latin typeface="Poppins"/>
                <a:ea typeface="DejaVu Sans"/>
              </a:rPr>
              <a:t>;</a:t>
            </a:r>
            <a:endParaRPr lang="pl-PL" sz="1600" b="0" strike="noStrike" spc="-1" dirty="0">
              <a:solidFill>
                <a:srgbClr val="000000"/>
              </a:solidFill>
              <a:latin typeface="Poppins"/>
              <a:ea typeface="DejaVu Sans"/>
            </a:endParaRPr>
          </a:p>
          <a:p>
            <a:pPr marL="285750" indent="-285750" algn="just" defTabSz="914400">
              <a:lnSpc>
                <a:spcPct val="150000"/>
              </a:lnSpc>
              <a:spcAft>
                <a:spcPts val="317"/>
              </a:spcAft>
              <a:buClr>
                <a:srgbClr val="4682B4"/>
              </a:buClr>
              <a:buSzPct val="60000"/>
              <a:buFont typeface="Wingdings" panose="05000000000000000000" pitchFamily="2" charset="2"/>
              <a:buChar char="Ø"/>
            </a:pPr>
            <a:r>
              <a:rPr lang="en-US" sz="1600" spc="-1" dirty="0">
                <a:solidFill>
                  <a:srgbClr val="000000"/>
                </a:solidFill>
                <a:latin typeface="Poppins"/>
                <a:ea typeface="DejaVu Sans"/>
              </a:rPr>
              <a:t>Participation based on </a:t>
            </a:r>
            <a:r>
              <a:rPr lang="en-US" sz="1600" spc="-1" dirty="0">
                <a:solidFill>
                  <a:srgbClr val="0070C0"/>
                </a:solidFill>
                <a:latin typeface="Poppins"/>
                <a:ea typeface="DejaVu Sans"/>
              </a:rPr>
              <a:t>EU membership</a:t>
            </a:r>
            <a:r>
              <a:rPr lang="en-US" sz="1600" spc="-1" dirty="0">
                <a:solidFill>
                  <a:srgbClr val="000000"/>
                </a:solidFill>
                <a:latin typeface="Poppins"/>
                <a:ea typeface="DejaVu Sans"/>
              </a:rPr>
              <a:t>;</a:t>
            </a:r>
            <a:endParaRPr lang="pl-PL" sz="1600" spc="-1" dirty="0">
              <a:solidFill>
                <a:srgbClr val="000000"/>
              </a:solidFill>
              <a:latin typeface="Poppins"/>
              <a:ea typeface="DejaVu Sans"/>
            </a:endParaRPr>
          </a:p>
          <a:p>
            <a:pPr marL="285750" indent="-285750" algn="just" defTabSz="914400">
              <a:lnSpc>
                <a:spcPct val="150000"/>
              </a:lnSpc>
              <a:spcAft>
                <a:spcPts val="317"/>
              </a:spcAft>
              <a:buClr>
                <a:srgbClr val="4682B4"/>
              </a:buClr>
              <a:buSzPct val="60000"/>
              <a:buFont typeface="Wingdings" panose="05000000000000000000" pitchFamily="2" charset="2"/>
              <a:buChar char="Ø"/>
            </a:pPr>
            <a:r>
              <a:rPr lang="en-US" sz="1600" b="0" strike="noStrike" spc="-1" dirty="0">
                <a:solidFill>
                  <a:srgbClr val="000000"/>
                </a:solidFill>
                <a:latin typeface="Poppins"/>
                <a:ea typeface="DejaVu Sans"/>
              </a:rPr>
              <a:t>The project </a:t>
            </a:r>
            <a:r>
              <a:rPr lang="en-US" sz="1600" b="0" strike="noStrike" spc="-1" dirty="0">
                <a:solidFill>
                  <a:srgbClr val="0070C0"/>
                </a:solidFill>
                <a:latin typeface="Poppins"/>
                <a:ea typeface="DejaVu Sans"/>
              </a:rPr>
              <a:t>is complementary to the EU </a:t>
            </a:r>
            <a:r>
              <a:rPr lang="en-US" sz="1600" b="0" strike="noStrike" spc="-1" dirty="0">
                <a:solidFill>
                  <a:srgbClr val="000000"/>
                </a:solidFill>
                <a:latin typeface="Poppins"/>
                <a:ea typeface="DejaVu Sans"/>
              </a:rPr>
              <a:t>and is intended to strengthen its sustainable development;</a:t>
            </a:r>
            <a:endParaRPr lang="pl-PL" sz="1600" b="0" strike="noStrike" spc="-1" dirty="0">
              <a:solidFill>
                <a:srgbClr val="000000"/>
              </a:solidFill>
              <a:latin typeface="Poppins"/>
              <a:ea typeface="DejaVu Sans"/>
            </a:endParaRPr>
          </a:p>
          <a:p>
            <a:pPr marL="285750" indent="-285750" algn="just" defTabSz="914400">
              <a:lnSpc>
                <a:spcPct val="150000"/>
              </a:lnSpc>
              <a:spcAft>
                <a:spcPts val="317"/>
              </a:spcAft>
              <a:buClr>
                <a:srgbClr val="4682B4"/>
              </a:buClr>
              <a:buSzPct val="60000"/>
              <a:buFont typeface="Wingdings" panose="05000000000000000000" pitchFamily="2" charset="2"/>
              <a:buChar char="Ø"/>
            </a:pPr>
            <a:r>
              <a:rPr lang="en-US" sz="1600" strike="noStrike" spc="-1" dirty="0">
                <a:solidFill>
                  <a:schemeClr val="accent1"/>
                </a:solidFill>
                <a:latin typeface="Poppins"/>
                <a:ea typeface="DejaVu Sans"/>
              </a:rPr>
              <a:t>The Three Seas Initiative </a:t>
            </a:r>
            <a:r>
              <a:rPr lang="en-US" sz="1600" strike="noStrike" spc="-1" dirty="0">
                <a:latin typeface="Poppins"/>
                <a:ea typeface="DejaVu Sans"/>
              </a:rPr>
              <a:t>is not an international organization</a:t>
            </a:r>
            <a:r>
              <a:rPr lang="en-US" sz="1600" b="1" strike="noStrike" spc="-1" dirty="0">
                <a:solidFill>
                  <a:srgbClr val="5BA1D3"/>
                </a:solidFill>
                <a:latin typeface="Poppins"/>
                <a:ea typeface="DejaVu Sans"/>
              </a:rPr>
              <a:t>. </a:t>
            </a:r>
            <a:r>
              <a:rPr lang="en-US" sz="1600" strike="noStrike" spc="-1" dirty="0">
                <a:latin typeface="Poppins"/>
                <a:ea typeface="DejaVu Sans"/>
              </a:rPr>
              <a:t>There is no statute, headquarters, secretariat or permanent institutional structures;</a:t>
            </a:r>
            <a:endParaRPr lang="pl-PL" sz="1600" strike="noStrike" spc="-1" dirty="0">
              <a:latin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 name="Prostokąt 164"/>
          <p:cNvSpPr/>
          <p:nvPr/>
        </p:nvSpPr>
        <p:spPr>
          <a:xfrm>
            <a:off x="708694" y="3246012"/>
            <a:ext cx="8997480" cy="2517480"/>
          </a:xfrm>
          <a:prstGeom prst="rect">
            <a:avLst/>
          </a:prstGeom>
          <a:solidFill>
            <a:srgbClr val="5BA1D3">
              <a:alpha val="80000"/>
            </a:srgbClr>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endParaRPr lang="pl-PL" sz="1800" b="0" strike="noStrike" spc="-1">
              <a:solidFill>
                <a:srgbClr val="000000"/>
              </a:solidFill>
              <a:latin typeface="Arial"/>
              <a:ea typeface="DejaVu Sans"/>
            </a:endParaRPr>
          </a:p>
        </p:txBody>
      </p:sp>
      <p:sp>
        <p:nvSpPr>
          <p:cNvPr id="164" name="Prostokąt 165"/>
          <p:cNvSpPr/>
          <p:nvPr/>
        </p:nvSpPr>
        <p:spPr>
          <a:xfrm>
            <a:off x="720000" y="576000"/>
            <a:ext cx="861480" cy="861480"/>
          </a:xfrm>
          <a:prstGeom prst="rect">
            <a:avLst/>
          </a:prstGeom>
          <a:solidFill>
            <a:srgbClr val="5BA1D3"/>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endParaRPr lang="pl-PL" sz="1800" b="0" strike="noStrike" spc="-1">
              <a:solidFill>
                <a:srgbClr val="000000"/>
              </a:solidFill>
              <a:latin typeface="Arial"/>
              <a:ea typeface="DejaVu Sans"/>
            </a:endParaRPr>
          </a:p>
        </p:txBody>
      </p:sp>
      <p:sp>
        <p:nvSpPr>
          <p:cNvPr id="165" name="pole tekstowe 32"/>
          <p:cNvSpPr/>
          <p:nvPr/>
        </p:nvSpPr>
        <p:spPr>
          <a:xfrm>
            <a:off x="1685987" y="715079"/>
            <a:ext cx="10581480" cy="583321"/>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defTabSz="914400">
              <a:lnSpc>
                <a:spcPct val="100000"/>
              </a:lnSpc>
            </a:pPr>
            <a:r>
              <a:rPr lang="en-US" sz="3200" b="1" strike="noStrike" spc="-1" dirty="0">
                <a:solidFill>
                  <a:srgbClr val="393939"/>
                </a:solidFill>
                <a:latin typeface="Poppins"/>
                <a:ea typeface="DejaVu Sans"/>
              </a:rPr>
              <a:t>Origins of </a:t>
            </a:r>
            <a:r>
              <a:rPr lang="en-US" sz="3200" b="1" strike="noStrike" spc="-1" dirty="0">
                <a:solidFill>
                  <a:schemeClr val="accent1"/>
                </a:solidFill>
                <a:latin typeface="Poppins"/>
                <a:ea typeface="DejaVu Sans"/>
              </a:rPr>
              <a:t>the Three Seas Initiative</a:t>
            </a:r>
            <a:endParaRPr lang="pl-PL" sz="3200" b="0" strike="noStrike" spc="-1" dirty="0">
              <a:solidFill>
                <a:schemeClr val="accent1"/>
              </a:solidFill>
              <a:latin typeface="Arial"/>
            </a:endParaRPr>
          </a:p>
        </p:txBody>
      </p:sp>
      <p:sp>
        <p:nvSpPr>
          <p:cNvPr id="166" name="pole tekstowe 33"/>
          <p:cNvSpPr/>
          <p:nvPr/>
        </p:nvSpPr>
        <p:spPr>
          <a:xfrm>
            <a:off x="643260" y="1722102"/>
            <a:ext cx="10905480" cy="1445096"/>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just" defTabSz="914400">
              <a:lnSpc>
                <a:spcPct val="100000"/>
              </a:lnSpc>
            </a:pPr>
            <a:r>
              <a:rPr lang="en-US" sz="2200" b="0" strike="noStrike" spc="-1" dirty="0">
                <a:solidFill>
                  <a:srgbClr val="000000"/>
                </a:solidFill>
                <a:latin typeface="Poppins"/>
                <a:ea typeface="DejaVu Sans"/>
              </a:rPr>
              <a:t>Striving to accelerate the economic development of the eastern part of the European Union, with emphasis on the development of infrastructure connecting the north with the south; common interests of the </a:t>
            </a:r>
            <a:r>
              <a:rPr lang="pl-PL" sz="2200" b="0" strike="noStrike" spc="-1" dirty="0" err="1">
                <a:solidFill>
                  <a:srgbClr val="000000"/>
                </a:solidFill>
                <a:latin typeface="Poppins"/>
                <a:ea typeface="DejaVu Sans"/>
              </a:rPr>
              <a:t>states</a:t>
            </a:r>
            <a:r>
              <a:rPr lang="en-US" sz="2200" b="0" strike="noStrike" spc="-1" dirty="0">
                <a:solidFill>
                  <a:srgbClr val="000000"/>
                </a:solidFill>
                <a:latin typeface="Poppins"/>
                <a:ea typeface="DejaVu Sans"/>
              </a:rPr>
              <a:t> of the region;</a:t>
            </a:r>
            <a:endParaRPr lang="pl-PL" sz="2200" b="0" strike="noStrike" spc="-1" dirty="0">
              <a:solidFill>
                <a:srgbClr val="000000"/>
              </a:solidFill>
              <a:latin typeface="Arial"/>
            </a:endParaRPr>
          </a:p>
        </p:txBody>
      </p:sp>
      <p:sp>
        <p:nvSpPr>
          <p:cNvPr id="167" name="pole tekstowe 34"/>
          <p:cNvSpPr/>
          <p:nvPr/>
        </p:nvSpPr>
        <p:spPr>
          <a:xfrm>
            <a:off x="1080000" y="3499920"/>
            <a:ext cx="8277480" cy="2214537"/>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just" defTabSz="914400">
              <a:lnSpc>
                <a:spcPct val="100000"/>
              </a:lnSpc>
            </a:pPr>
            <a:r>
              <a:rPr lang="en-US" sz="2000" b="0" strike="noStrike" spc="-1" dirty="0">
                <a:solidFill>
                  <a:srgbClr val="FFFFFF"/>
                </a:solidFill>
                <a:latin typeface="Poppins"/>
                <a:ea typeface="DejaVu Sans"/>
              </a:rPr>
              <a:t>“Let me give you a practical example of the infrastructure gap in the region: you know that the Danube River is the natural border between Bulgaria and Romania, our northern neighbor. On the 700 km long border, there are only two bridges connecting us: on Ruse-Giurgiu and on </a:t>
            </a:r>
            <a:r>
              <a:rPr lang="en-US" sz="2000" b="0" strike="noStrike" spc="-1" dirty="0" err="1">
                <a:solidFill>
                  <a:srgbClr val="FFFFFF"/>
                </a:solidFill>
                <a:latin typeface="Poppins"/>
                <a:ea typeface="DejaVu Sans"/>
              </a:rPr>
              <a:t>Vidyń</a:t>
            </a:r>
            <a:r>
              <a:rPr lang="en-US" sz="2000" b="0" strike="noStrike" spc="-1" dirty="0">
                <a:solidFill>
                  <a:srgbClr val="FFFFFF"/>
                </a:solidFill>
                <a:latin typeface="Poppins"/>
                <a:ea typeface="DejaVu Sans"/>
              </a:rPr>
              <a:t>-Calafat.”</a:t>
            </a:r>
            <a:endParaRPr lang="pl-PL" sz="2000" b="0" strike="noStrike" spc="-1" dirty="0">
              <a:solidFill>
                <a:srgbClr val="FFFFFF"/>
              </a:solidFill>
              <a:latin typeface="Poppins"/>
              <a:ea typeface="DejaVu Sans"/>
            </a:endParaRPr>
          </a:p>
          <a:p>
            <a:pPr algn="just" defTabSz="914400">
              <a:lnSpc>
                <a:spcPct val="100000"/>
              </a:lnSpc>
            </a:pPr>
            <a:endParaRPr lang="pl-PL" sz="2000" b="0" strike="noStrike" spc="-1" dirty="0">
              <a:solidFill>
                <a:srgbClr val="000000"/>
              </a:solidFill>
              <a:latin typeface="Arial"/>
            </a:endParaRPr>
          </a:p>
          <a:p>
            <a:pPr algn="r" defTabSz="914400">
              <a:lnSpc>
                <a:spcPct val="100000"/>
              </a:lnSpc>
            </a:pPr>
            <a:r>
              <a:rPr lang="pl-PL" sz="1800" b="0" i="1" strike="noStrike" spc="-1" dirty="0" err="1">
                <a:solidFill>
                  <a:srgbClr val="FFFFFF"/>
                </a:solidFill>
                <a:latin typeface="Poppins"/>
                <a:ea typeface="DejaVu Sans"/>
              </a:rPr>
              <a:t>Ambassador</a:t>
            </a:r>
            <a:r>
              <a:rPr lang="pl-PL" sz="1800" b="0" i="1" strike="noStrike" spc="-1" dirty="0">
                <a:solidFill>
                  <a:srgbClr val="FFFFFF"/>
                </a:solidFill>
                <a:latin typeface="Poppins"/>
                <a:ea typeface="DejaVu Sans"/>
              </a:rPr>
              <a:t> of </a:t>
            </a:r>
            <a:r>
              <a:rPr lang="pl-PL" sz="1800" b="0" i="1" strike="noStrike" spc="-1" dirty="0" err="1">
                <a:solidFill>
                  <a:srgbClr val="FFFFFF"/>
                </a:solidFill>
                <a:latin typeface="Poppins"/>
                <a:ea typeface="DejaVu Sans"/>
              </a:rPr>
              <a:t>Bulgaria</a:t>
            </a:r>
            <a:r>
              <a:rPr lang="pl-PL" sz="1800" b="0" i="1" strike="noStrike" spc="-1" dirty="0">
                <a:solidFill>
                  <a:srgbClr val="FFFFFF"/>
                </a:solidFill>
                <a:latin typeface="Poppins"/>
                <a:ea typeface="DejaVu Sans"/>
              </a:rPr>
              <a:t> to Poland Emil </a:t>
            </a:r>
            <a:r>
              <a:rPr lang="pl-PL" sz="1800" b="0" i="1" strike="noStrike" spc="-1" dirty="0" err="1">
                <a:solidFill>
                  <a:srgbClr val="FFFFFF"/>
                </a:solidFill>
                <a:latin typeface="Poppins"/>
                <a:ea typeface="DejaVu Sans"/>
              </a:rPr>
              <a:t>Savov</a:t>
            </a:r>
            <a:r>
              <a:rPr lang="pl-PL" sz="1800" b="0" i="1" strike="noStrike" spc="-1" dirty="0">
                <a:solidFill>
                  <a:srgbClr val="FFFFFF"/>
                </a:solidFill>
                <a:latin typeface="Poppins"/>
                <a:ea typeface="DejaVu Sans"/>
              </a:rPr>
              <a:t> </a:t>
            </a:r>
            <a:r>
              <a:rPr lang="pl-PL" sz="1800" b="0" i="1" strike="noStrike" spc="-1" dirty="0" err="1">
                <a:solidFill>
                  <a:srgbClr val="FFFFFF"/>
                </a:solidFill>
                <a:latin typeface="Poppins"/>
                <a:ea typeface="DejaVu Sans"/>
              </a:rPr>
              <a:t>Yalnazov</a:t>
            </a:r>
            <a:r>
              <a:rPr lang="pl-PL" sz="1800" b="0" i="1" strike="noStrike" spc="-1" dirty="0">
                <a:solidFill>
                  <a:srgbClr val="FFFFFF"/>
                </a:solidFill>
                <a:latin typeface="Poppins"/>
                <a:ea typeface="DejaVu Sans"/>
              </a:rPr>
              <a:t>, 2019</a:t>
            </a:r>
            <a:endParaRPr lang="pl-PL" sz="1800" b="0" strike="noStrike" spc="-1" dirty="0">
              <a:solidFill>
                <a:srgbClr val="000000"/>
              </a:solidFill>
              <a:latin typeface="Arial"/>
            </a:endParaRPr>
          </a:p>
        </p:txBody>
      </p:sp>
      <p:sp>
        <p:nvSpPr>
          <p:cNvPr id="168" name="pole tekstowe 35"/>
          <p:cNvSpPr/>
          <p:nvPr/>
        </p:nvSpPr>
        <p:spPr>
          <a:xfrm>
            <a:off x="846533" y="6428936"/>
            <a:ext cx="6977713" cy="229378"/>
          </a:xfrm>
          <a:prstGeom prst="rect">
            <a:avLst/>
          </a:prstGeom>
          <a:noFill/>
          <a:ln w="0">
            <a:noFill/>
          </a:ln>
        </p:spPr>
        <p:style>
          <a:lnRef idx="0">
            <a:scrgbClr r="0" g="0" b="0"/>
          </a:lnRef>
          <a:fillRef idx="0">
            <a:scrgbClr r="0" g="0" b="0"/>
          </a:fillRef>
          <a:effectRef idx="0">
            <a:scrgbClr r="0" g="0" b="0"/>
          </a:effectRef>
          <a:fontRef idx="minor"/>
        </p:style>
        <p:txBody>
          <a:bodyPr wrap="square" lIns="90000" tIns="45000" rIns="90000" bIns="45000" anchor="t">
            <a:spAutoFit/>
          </a:bodyPr>
          <a:lstStyle/>
          <a:p>
            <a:pPr defTabSz="914400">
              <a:lnSpc>
                <a:spcPct val="100000"/>
              </a:lnSpc>
            </a:pPr>
            <a:r>
              <a:rPr lang="en-US" sz="900" b="1" i="1" strike="noStrike" spc="-1" dirty="0">
                <a:solidFill>
                  <a:srgbClr val="000000"/>
                </a:solidFill>
                <a:latin typeface="Poppins"/>
                <a:ea typeface="DejaVu Sans"/>
              </a:rPr>
              <a:t>Source</a:t>
            </a:r>
            <a:r>
              <a:rPr lang="en-US" sz="900" b="0" i="1" strike="noStrike" spc="-1" dirty="0">
                <a:solidFill>
                  <a:srgbClr val="000000"/>
                </a:solidFill>
                <a:latin typeface="Poppins"/>
                <a:ea typeface="DejaVu Sans"/>
              </a:rPr>
              <a:t>: A. </a:t>
            </a:r>
            <a:r>
              <a:rPr lang="en-US" sz="900" b="0" i="1" strike="noStrike" spc="-1" dirty="0" err="1">
                <a:solidFill>
                  <a:srgbClr val="000000"/>
                </a:solidFill>
                <a:latin typeface="Poppins"/>
                <a:ea typeface="DejaVu Sans"/>
              </a:rPr>
              <a:t>Orzelska-Stączek</a:t>
            </a:r>
            <a:r>
              <a:rPr lang="en-US" sz="900" b="0" i="1" strike="noStrike" spc="-1" dirty="0">
                <a:solidFill>
                  <a:srgbClr val="000000"/>
                </a:solidFill>
                <a:latin typeface="Poppins"/>
                <a:ea typeface="DejaVu Sans"/>
              </a:rPr>
              <a:t>, P. </a:t>
            </a:r>
            <a:r>
              <a:rPr lang="en-US" sz="900" b="0" i="1" strike="noStrike" spc="-1" dirty="0" err="1">
                <a:solidFill>
                  <a:srgbClr val="000000"/>
                </a:solidFill>
                <a:latin typeface="Poppins"/>
                <a:ea typeface="DejaVu Sans"/>
              </a:rPr>
              <a:t>Ukielski</a:t>
            </a:r>
            <a:r>
              <a:rPr lang="en-US" sz="900" b="0" i="1" strike="noStrike" spc="-1" dirty="0">
                <a:solidFill>
                  <a:srgbClr val="000000"/>
                </a:solidFill>
                <a:latin typeface="Poppins"/>
                <a:ea typeface="DejaVu Sans"/>
              </a:rPr>
              <a:t>, Three Seas Initiative from the perspective of its participants, Warsaw 2020</a:t>
            </a:r>
            <a:endParaRPr lang="pl-PL" sz="900" b="0" i="1" strike="noStrike" spc="-1" dirty="0">
              <a:solidFill>
                <a:srgbClr val="000000"/>
              </a:solidFill>
              <a:latin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9" name="Prostokąt 170"/>
          <p:cNvSpPr/>
          <p:nvPr/>
        </p:nvSpPr>
        <p:spPr>
          <a:xfrm>
            <a:off x="720000" y="1944000"/>
            <a:ext cx="4533480" cy="934200"/>
          </a:xfrm>
          <a:prstGeom prst="rect">
            <a:avLst/>
          </a:prstGeom>
          <a:solidFill>
            <a:srgbClr val="3465A4">
              <a:alpha val="85000"/>
            </a:srgbClr>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endParaRPr lang="pl-PL" sz="1800" b="0" strike="noStrike" spc="-1">
              <a:solidFill>
                <a:srgbClr val="000000"/>
              </a:solidFill>
              <a:latin typeface="Arial"/>
              <a:ea typeface="DejaVu Sans"/>
            </a:endParaRPr>
          </a:p>
        </p:txBody>
      </p:sp>
      <p:sp>
        <p:nvSpPr>
          <p:cNvPr id="170" name="Prostokąt 171"/>
          <p:cNvSpPr/>
          <p:nvPr/>
        </p:nvSpPr>
        <p:spPr>
          <a:xfrm>
            <a:off x="5760000" y="1944000"/>
            <a:ext cx="4533480" cy="934200"/>
          </a:xfrm>
          <a:prstGeom prst="rect">
            <a:avLst/>
          </a:prstGeom>
          <a:solidFill>
            <a:srgbClr val="3465A4">
              <a:alpha val="85000"/>
            </a:srgbClr>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endParaRPr lang="pl-PL" sz="1800" b="0" strike="noStrike" spc="-1">
              <a:solidFill>
                <a:srgbClr val="000000"/>
              </a:solidFill>
              <a:latin typeface="Arial"/>
              <a:ea typeface="DejaVu Sans"/>
            </a:endParaRPr>
          </a:p>
        </p:txBody>
      </p:sp>
      <p:sp>
        <p:nvSpPr>
          <p:cNvPr id="171" name="Prostokąt 172"/>
          <p:cNvSpPr/>
          <p:nvPr/>
        </p:nvSpPr>
        <p:spPr>
          <a:xfrm>
            <a:off x="720000" y="1944000"/>
            <a:ext cx="4533480" cy="3957480"/>
          </a:xfrm>
          <a:prstGeom prst="rect">
            <a:avLst/>
          </a:prstGeom>
          <a:solidFill>
            <a:srgbClr val="5BA1D3">
              <a:alpha val="80000"/>
            </a:srgbClr>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endParaRPr lang="pl-PL" sz="1800" b="0" strike="noStrike" spc="-1">
              <a:solidFill>
                <a:srgbClr val="000000"/>
              </a:solidFill>
              <a:latin typeface="Arial"/>
              <a:ea typeface="DejaVu Sans"/>
            </a:endParaRPr>
          </a:p>
        </p:txBody>
      </p:sp>
      <p:sp>
        <p:nvSpPr>
          <p:cNvPr id="172" name="Prostokąt 173"/>
          <p:cNvSpPr/>
          <p:nvPr/>
        </p:nvSpPr>
        <p:spPr>
          <a:xfrm>
            <a:off x="5760000" y="1944000"/>
            <a:ext cx="4533480" cy="3957480"/>
          </a:xfrm>
          <a:prstGeom prst="rect">
            <a:avLst/>
          </a:prstGeom>
          <a:solidFill>
            <a:srgbClr val="5BA1D3">
              <a:alpha val="63000"/>
            </a:srgbClr>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endParaRPr lang="pl-PL" sz="1800" b="0" strike="noStrike" spc="-1">
              <a:solidFill>
                <a:srgbClr val="000000"/>
              </a:solidFill>
              <a:latin typeface="Arial"/>
              <a:ea typeface="DejaVu Sans"/>
            </a:endParaRPr>
          </a:p>
        </p:txBody>
      </p:sp>
      <p:sp>
        <p:nvSpPr>
          <p:cNvPr id="173" name="Prostokąt 174"/>
          <p:cNvSpPr/>
          <p:nvPr/>
        </p:nvSpPr>
        <p:spPr>
          <a:xfrm>
            <a:off x="720000" y="576000"/>
            <a:ext cx="861480" cy="861480"/>
          </a:xfrm>
          <a:prstGeom prst="rect">
            <a:avLst/>
          </a:prstGeom>
          <a:solidFill>
            <a:srgbClr val="5BA1D3"/>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endParaRPr lang="pl-PL" sz="1800" b="0" strike="noStrike" spc="-1">
              <a:solidFill>
                <a:srgbClr val="000000"/>
              </a:solidFill>
              <a:latin typeface="Arial"/>
              <a:ea typeface="DejaVu Sans"/>
            </a:endParaRPr>
          </a:p>
        </p:txBody>
      </p:sp>
      <p:sp>
        <p:nvSpPr>
          <p:cNvPr id="174" name="pole tekstowe 42"/>
          <p:cNvSpPr/>
          <p:nvPr/>
        </p:nvSpPr>
        <p:spPr>
          <a:xfrm>
            <a:off x="5976000" y="3472560"/>
            <a:ext cx="4101840" cy="2153303"/>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defTabSz="914400">
              <a:lnSpc>
                <a:spcPct val="107000"/>
              </a:lnSpc>
              <a:spcBef>
                <a:spcPts val="1199"/>
              </a:spcBef>
              <a:spcAft>
                <a:spcPts val="1199"/>
              </a:spcAft>
            </a:pPr>
            <a:r>
              <a:rPr lang="en-US" sz="1800" b="0" strike="noStrike" spc="-1" dirty="0">
                <a:solidFill>
                  <a:srgbClr val="FFFFFF"/>
                </a:solidFill>
                <a:latin typeface="Poppins"/>
                <a:ea typeface="Calibri"/>
              </a:rPr>
              <a:t>Informal meeting of representatives of 12 Central European </a:t>
            </a:r>
            <a:r>
              <a:rPr lang="pl-PL" sz="1800" b="0" strike="noStrike" spc="-1" dirty="0" err="1">
                <a:solidFill>
                  <a:srgbClr val="FFFFFF"/>
                </a:solidFill>
                <a:latin typeface="Poppins"/>
                <a:ea typeface="Calibri"/>
              </a:rPr>
              <a:t>states</a:t>
            </a:r>
            <a:r>
              <a:rPr lang="en-US" sz="1800" b="0" strike="noStrike" spc="-1" dirty="0">
                <a:solidFill>
                  <a:srgbClr val="FFFFFF"/>
                </a:solidFill>
                <a:latin typeface="Poppins"/>
                <a:ea typeface="Calibri"/>
              </a:rPr>
              <a:t> on the occasion of the 70th session of the UN General Assembly; the decision was made to organize an official summit in Dubrovnik.</a:t>
            </a:r>
            <a:endParaRPr lang="pl-PL" sz="1800" b="0" strike="noStrike" spc="-1" dirty="0">
              <a:solidFill>
                <a:srgbClr val="000000"/>
              </a:solidFill>
              <a:latin typeface="Arial"/>
            </a:endParaRPr>
          </a:p>
        </p:txBody>
      </p:sp>
      <p:sp>
        <p:nvSpPr>
          <p:cNvPr id="175" name="pole tekstowe 43"/>
          <p:cNvSpPr/>
          <p:nvPr/>
        </p:nvSpPr>
        <p:spPr>
          <a:xfrm>
            <a:off x="1008000" y="2161080"/>
            <a:ext cx="3885480" cy="1150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defTabSz="914400">
              <a:lnSpc>
                <a:spcPct val="107000"/>
              </a:lnSpc>
              <a:spcBef>
                <a:spcPts val="1483"/>
              </a:spcBef>
              <a:spcAft>
                <a:spcPts val="1483"/>
              </a:spcAft>
            </a:pPr>
            <a:r>
              <a:rPr lang="pl-PL" sz="2600" b="1" strike="noStrike" spc="-1" dirty="0" err="1">
                <a:solidFill>
                  <a:srgbClr val="FFFFFF"/>
                </a:solidFill>
                <a:latin typeface="Poppins"/>
                <a:ea typeface="Calibri"/>
              </a:rPr>
              <a:t>Cracow</a:t>
            </a:r>
            <a:endParaRPr lang="pl-PL" sz="2600" b="0" strike="noStrike" spc="-1" dirty="0">
              <a:solidFill>
                <a:srgbClr val="000000"/>
              </a:solidFill>
              <a:latin typeface="Arial"/>
            </a:endParaRPr>
          </a:p>
          <a:p>
            <a:pPr algn="ctr" defTabSz="914400">
              <a:lnSpc>
                <a:spcPct val="107000"/>
              </a:lnSpc>
              <a:spcBef>
                <a:spcPts val="1483"/>
              </a:spcBef>
              <a:spcAft>
                <a:spcPts val="1483"/>
              </a:spcAft>
            </a:pPr>
            <a:r>
              <a:rPr lang="pl-PL" sz="1600" b="0" strike="noStrike" spc="-1" dirty="0">
                <a:solidFill>
                  <a:srgbClr val="FFFFFF"/>
                </a:solidFill>
                <a:latin typeface="Poppins"/>
                <a:ea typeface="Calibri"/>
              </a:rPr>
              <a:t>8 IX 2015</a:t>
            </a:r>
            <a:endParaRPr lang="pl-PL" sz="1600" b="0" strike="noStrike" spc="-1" dirty="0">
              <a:solidFill>
                <a:srgbClr val="000000"/>
              </a:solidFill>
              <a:latin typeface="Arial"/>
            </a:endParaRPr>
          </a:p>
        </p:txBody>
      </p:sp>
      <p:sp>
        <p:nvSpPr>
          <p:cNvPr id="176" name="pole tekstowe 44"/>
          <p:cNvSpPr/>
          <p:nvPr/>
        </p:nvSpPr>
        <p:spPr>
          <a:xfrm>
            <a:off x="6120000" y="2124720"/>
            <a:ext cx="3885480" cy="1150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defTabSz="914400">
              <a:lnSpc>
                <a:spcPct val="107000"/>
              </a:lnSpc>
              <a:spcBef>
                <a:spcPts val="1483"/>
              </a:spcBef>
              <a:spcAft>
                <a:spcPts val="1483"/>
              </a:spcAft>
            </a:pPr>
            <a:r>
              <a:rPr lang="pl-PL" sz="2600" b="1" strike="noStrike" spc="-1" dirty="0">
                <a:solidFill>
                  <a:srgbClr val="FFFFFF"/>
                </a:solidFill>
                <a:latin typeface="Poppins"/>
                <a:ea typeface="Calibri"/>
              </a:rPr>
              <a:t>New York</a:t>
            </a:r>
            <a:endParaRPr lang="pl-PL" sz="2600" b="0" strike="noStrike" spc="-1" dirty="0">
              <a:solidFill>
                <a:srgbClr val="000000"/>
              </a:solidFill>
              <a:latin typeface="Arial"/>
            </a:endParaRPr>
          </a:p>
          <a:p>
            <a:pPr algn="ctr" defTabSz="914400">
              <a:lnSpc>
                <a:spcPct val="107000"/>
              </a:lnSpc>
              <a:spcBef>
                <a:spcPts val="1483"/>
              </a:spcBef>
              <a:spcAft>
                <a:spcPts val="1483"/>
              </a:spcAft>
            </a:pPr>
            <a:r>
              <a:rPr lang="pl-PL" sz="1600" b="0" strike="noStrike" spc="-1" dirty="0">
                <a:solidFill>
                  <a:srgbClr val="FFFFFF"/>
                </a:solidFill>
                <a:latin typeface="Poppins"/>
                <a:ea typeface="Calibri"/>
              </a:rPr>
              <a:t>29 IX 2015</a:t>
            </a:r>
            <a:endParaRPr lang="pl-PL" sz="1600" b="0" strike="noStrike" spc="-1" dirty="0">
              <a:solidFill>
                <a:srgbClr val="000000"/>
              </a:solidFill>
              <a:latin typeface="Arial"/>
            </a:endParaRPr>
          </a:p>
        </p:txBody>
      </p:sp>
      <p:sp>
        <p:nvSpPr>
          <p:cNvPr id="177" name="pole tekstowe 45"/>
          <p:cNvSpPr/>
          <p:nvPr/>
        </p:nvSpPr>
        <p:spPr>
          <a:xfrm>
            <a:off x="1008000" y="3574440"/>
            <a:ext cx="3885480" cy="2153303"/>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defTabSz="914400">
              <a:lnSpc>
                <a:spcPct val="107000"/>
              </a:lnSpc>
              <a:spcBef>
                <a:spcPts val="1199"/>
              </a:spcBef>
              <a:spcAft>
                <a:spcPts val="1199"/>
              </a:spcAft>
            </a:pPr>
            <a:r>
              <a:rPr lang="en-US" sz="1800" b="0" strike="noStrike" spc="-1" dirty="0">
                <a:solidFill>
                  <a:srgbClr val="FFFFFF"/>
                </a:solidFill>
                <a:latin typeface="Poppins"/>
                <a:ea typeface="Calibri"/>
              </a:rPr>
              <a:t>Meeting of the presidents of Poland, Andrzej </a:t>
            </a:r>
            <a:r>
              <a:rPr lang="en-US" sz="1800" b="0" strike="noStrike" spc="-1" dirty="0" err="1">
                <a:solidFill>
                  <a:srgbClr val="FFFFFF"/>
                </a:solidFill>
                <a:latin typeface="Poppins"/>
                <a:ea typeface="Calibri"/>
              </a:rPr>
              <a:t>Duda</a:t>
            </a:r>
            <a:r>
              <a:rPr lang="en-US" sz="1800" b="0" strike="noStrike" spc="-1" dirty="0">
                <a:solidFill>
                  <a:srgbClr val="FFFFFF"/>
                </a:solidFill>
                <a:latin typeface="Poppins"/>
                <a:ea typeface="Calibri"/>
              </a:rPr>
              <a:t>, and Croatia, </a:t>
            </a:r>
            <a:r>
              <a:rPr lang="en-US" sz="1800" b="0" strike="noStrike" spc="-1" dirty="0" err="1">
                <a:solidFill>
                  <a:srgbClr val="FFFFFF"/>
                </a:solidFill>
                <a:latin typeface="Poppins"/>
                <a:ea typeface="Calibri"/>
              </a:rPr>
              <a:t>Kolinda</a:t>
            </a:r>
            <a:r>
              <a:rPr lang="en-US" sz="1800" b="0" strike="noStrike" spc="-1" dirty="0">
                <a:solidFill>
                  <a:srgbClr val="FFFFFF"/>
                </a:solidFill>
                <a:latin typeface="Poppins"/>
                <a:ea typeface="Calibri"/>
              </a:rPr>
              <a:t> Grabar </a:t>
            </a:r>
            <a:r>
              <a:rPr lang="en-US" sz="1800" b="0" strike="noStrike" spc="-1" dirty="0" err="1">
                <a:solidFill>
                  <a:srgbClr val="FFFFFF"/>
                </a:solidFill>
                <a:latin typeface="Poppins"/>
                <a:ea typeface="Calibri"/>
              </a:rPr>
              <a:t>Kitarović</a:t>
            </a:r>
            <a:r>
              <a:rPr lang="en-US" sz="1800" b="0" strike="noStrike" spc="-1" dirty="0">
                <a:solidFill>
                  <a:srgbClr val="FFFFFF"/>
                </a:solidFill>
                <a:latin typeface="Poppins"/>
                <a:ea typeface="Calibri"/>
              </a:rPr>
              <a:t>: </a:t>
            </a:r>
            <a:r>
              <a:rPr lang="pl-PL" sz="1800" b="0" strike="noStrike" spc="-1" dirty="0" err="1">
                <a:solidFill>
                  <a:srgbClr val="FFFFFF"/>
                </a:solidFill>
                <a:latin typeface="Poppins"/>
                <a:ea typeface="Calibri"/>
              </a:rPr>
              <a:t>discussion</a:t>
            </a:r>
            <a:r>
              <a:rPr lang="en-US" sz="1800" b="0" strike="noStrike" spc="-1" dirty="0">
                <a:solidFill>
                  <a:srgbClr val="FFFFFF"/>
                </a:solidFill>
                <a:latin typeface="Poppins"/>
                <a:ea typeface="Calibri"/>
              </a:rPr>
              <a:t> on building a community of states between the Baltic, Adriatic and Black Sea.</a:t>
            </a:r>
            <a:endParaRPr lang="pl-PL" sz="1800" b="0" strike="noStrike" spc="-1" dirty="0">
              <a:solidFill>
                <a:srgbClr val="000000"/>
              </a:solidFill>
              <a:latin typeface="Arial"/>
            </a:endParaRPr>
          </a:p>
        </p:txBody>
      </p:sp>
      <p:sp>
        <p:nvSpPr>
          <p:cNvPr id="178" name="pole tekstowe 22"/>
          <p:cNvSpPr/>
          <p:nvPr/>
        </p:nvSpPr>
        <p:spPr>
          <a:xfrm>
            <a:off x="1770775" y="715079"/>
            <a:ext cx="10581480" cy="583321"/>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defTabSz="914400">
              <a:lnSpc>
                <a:spcPct val="100000"/>
              </a:lnSpc>
            </a:pPr>
            <a:r>
              <a:rPr lang="en-US" sz="3200" b="1" strike="noStrike" spc="-1" dirty="0">
                <a:solidFill>
                  <a:srgbClr val="393939"/>
                </a:solidFill>
                <a:latin typeface="Poppins"/>
                <a:ea typeface="DejaVu Sans"/>
              </a:rPr>
              <a:t>Origins of </a:t>
            </a:r>
            <a:r>
              <a:rPr lang="en-US" sz="3200" b="1" strike="noStrike" spc="-1" dirty="0">
                <a:solidFill>
                  <a:schemeClr val="accent1"/>
                </a:solidFill>
                <a:latin typeface="Poppins"/>
                <a:ea typeface="DejaVu Sans"/>
              </a:rPr>
              <a:t>the Three Seas Initiative</a:t>
            </a:r>
            <a:endParaRPr lang="pl-PL" sz="3200" b="0" strike="noStrike" spc="-1" dirty="0">
              <a:solidFill>
                <a:schemeClr val="accent1"/>
              </a:solidFill>
              <a:latin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rostokąt 184">
            <a:extLst>
              <a:ext uri="{FF2B5EF4-FFF2-40B4-BE49-F238E27FC236}">
                <a16:creationId xmlns:a16="http://schemas.microsoft.com/office/drawing/2014/main" id="{D5F48743-0EAE-23F5-FEDE-2727E2EC691E}"/>
              </a:ext>
            </a:extLst>
          </p:cNvPr>
          <p:cNvSpPr/>
          <p:nvPr/>
        </p:nvSpPr>
        <p:spPr>
          <a:xfrm>
            <a:off x="720000" y="5537040"/>
            <a:ext cx="9564120" cy="573840"/>
          </a:xfrm>
          <a:prstGeom prst="rect">
            <a:avLst/>
          </a:prstGeom>
          <a:solidFill>
            <a:srgbClr val="91BFE1"/>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r>
              <a:rPr lang="pl-PL" sz="1800" b="0" strike="noStrike" spc="-1">
                <a:solidFill>
                  <a:srgbClr val="000000"/>
                </a:solidFill>
                <a:latin typeface="Arial"/>
                <a:ea typeface="DejaVu Sans"/>
              </a:rPr>
              <a:t> </a:t>
            </a:r>
            <a:endParaRPr lang="pl-PL" sz="1800" b="0" strike="noStrike" spc="-1">
              <a:solidFill>
                <a:srgbClr val="000000"/>
              </a:solidFill>
              <a:latin typeface="Arial"/>
            </a:endParaRPr>
          </a:p>
        </p:txBody>
      </p:sp>
      <p:sp>
        <p:nvSpPr>
          <p:cNvPr id="2" name="Prostokąt 184">
            <a:extLst>
              <a:ext uri="{FF2B5EF4-FFF2-40B4-BE49-F238E27FC236}">
                <a16:creationId xmlns:a16="http://schemas.microsoft.com/office/drawing/2014/main" id="{734AFA0A-999A-B5F8-4229-D2D2C96EC4EA}"/>
              </a:ext>
            </a:extLst>
          </p:cNvPr>
          <p:cNvSpPr/>
          <p:nvPr/>
        </p:nvSpPr>
        <p:spPr>
          <a:xfrm>
            <a:off x="720000" y="6105202"/>
            <a:ext cx="9564120" cy="684588"/>
          </a:xfrm>
          <a:prstGeom prst="rect">
            <a:avLst/>
          </a:prstGeom>
          <a:solidFill>
            <a:srgbClr val="5BA1D3"/>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r>
              <a:rPr lang="pl-PL" sz="1800" b="0" strike="noStrike" spc="-1">
                <a:solidFill>
                  <a:srgbClr val="000000"/>
                </a:solidFill>
                <a:latin typeface="Arial"/>
                <a:ea typeface="DejaVu Sans"/>
              </a:rPr>
              <a:t> </a:t>
            </a:r>
            <a:endParaRPr lang="pl-PL" sz="1800" b="0" strike="noStrike" spc="-1">
              <a:solidFill>
                <a:srgbClr val="000000"/>
              </a:solidFill>
              <a:latin typeface="Arial"/>
            </a:endParaRPr>
          </a:p>
        </p:txBody>
      </p:sp>
      <p:sp>
        <p:nvSpPr>
          <p:cNvPr id="179" name="Prostokąt 180"/>
          <p:cNvSpPr/>
          <p:nvPr/>
        </p:nvSpPr>
        <p:spPr>
          <a:xfrm>
            <a:off x="720000" y="2628360"/>
            <a:ext cx="9573840" cy="573840"/>
          </a:xfrm>
          <a:prstGeom prst="rect">
            <a:avLst/>
          </a:prstGeom>
          <a:solidFill>
            <a:srgbClr val="5BA1D3"/>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endParaRPr lang="pl-PL" sz="1800" b="0" strike="noStrike" spc="-1">
              <a:solidFill>
                <a:srgbClr val="000000"/>
              </a:solidFill>
              <a:latin typeface="Arial"/>
              <a:ea typeface="DejaVu Sans"/>
            </a:endParaRPr>
          </a:p>
        </p:txBody>
      </p:sp>
      <p:sp>
        <p:nvSpPr>
          <p:cNvPr id="180" name="Prostokąt 181"/>
          <p:cNvSpPr/>
          <p:nvPr/>
        </p:nvSpPr>
        <p:spPr>
          <a:xfrm>
            <a:off x="710280" y="1532540"/>
            <a:ext cx="9573840" cy="3676180"/>
          </a:xfrm>
          <a:prstGeom prst="rect">
            <a:avLst/>
          </a:prstGeom>
          <a:solidFill>
            <a:srgbClr val="5BA1D3">
              <a:alpha val="67000"/>
            </a:srgbClr>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r>
              <a:rPr lang="pl-PL" sz="1800" b="0" strike="noStrike" spc="-1" dirty="0">
                <a:solidFill>
                  <a:srgbClr val="000000"/>
                </a:solidFill>
                <a:latin typeface="Arial"/>
                <a:ea typeface="DejaVu Sans"/>
              </a:rPr>
              <a:t>                   </a:t>
            </a:r>
            <a:endParaRPr lang="pl-PL" sz="1800" b="0" strike="noStrike" spc="-1" dirty="0">
              <a:solidFill>
                <a:srgbClr val="000000"/>
              </a:solidFill>
              <a:latin typeface="Arial"/>
            </a:endParaRPr>
          </a:p>
        </p:txBody>
      </p:sp>
      <p:sp>
        <p:nvSpPr>
          <p:cNvPr id="181" name="Prostokąt 182"/>
          <p:cNvSpPr/>
          <p:nvPr/>
        </p:nvSpPr>
        <p:spPr>
          <a:xfrm>
            <a:off x="720000" y="576000"/>
            <a:ext cx="861480" cy="861480"/>
          </a:xfrm>
          <a:prstGeom prst="rect">
            <a:avLst/>
          </a:prstGeom>
          <a:solidFill>
            <a:srgbClr val="5BA1D3"/>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endParaRPr lang="pl-PL" sz="1800" b="0" strike="noStrike" spc="-1">
              <a:solidFill>
                <a:srgbClr val="000000"/>
              </a:solidFill>
              <a:latin typeface="Arial"/>
              <a:ea typeface="DejaVu Sans"/>
            </a:endParaRPr>
          </a:p>
        </p:txBody>
      </p:sp>
      <p:sp>
        <p:nvSpPr>
          <p:cNvPr id="182" name="pole tekstowe 4"/>
          <p:cNvSpPr/>
          <p:nvPr/>
        </p:nvSpPr>
        <p:spPr>
          <a:xfrm>
            <a:off x="1685987" y="726839"/>
            <a:ext cx="10581480" cy="583321"/>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defTabSz="914400">
              <a:lnSpc>
                <a:spcPct val="100000"/>
              </a:lnSpc>
            </a:pPr>
            <a:r>
              <a:rPr lang="pl-PL" sz="3200" b="1" strike="noStrike" spc="-1" dirty="0">
                <a:solidFill>
                  <a:srgbClr val="0070C0"/>
                </a:solidFill>
                <a:latin typeface="Poppins" panose="00000500000000000000" pitchFamily="2" charset="-18"/>
                <a:cs typeface="Poppins" panose="00000500000000000000" pitchFamily="2" charset="-18"/>
              </a:rPr>
              <a:t>Three </a:t>
            </a:r>
            <a:r>
              <a:rPr lang="pl-PL" sz="3200" b="1" strike="noStrike" spc="-1" dirty="0" err="1">
                <a:solidFill>
                  <a:srgbClr val="0070C0"/>
                </a:solidFill>
                <a:latin typeface="Poppins" panose="00000500000000000000" pitchFamily="2" charset="-18"/>
                <a:cs typeface="Poppins" panose="00000500000000000000" pitchFamily="2" charset="-18"/>
              </a:rPr>
              <a:t>Seas</a:t>
            </a:r>
            <a:r>
              <a:rPr lang="pl-PL" sz="3200" b="1" strike="noStrike" spc="-1" dirty="0">
                <a:solidFill>
                  <a:srgbClr val="0070C0"/>
                </a:solidFill>
                <a:latin typeface="Poppins" panose="00000500000000000000" pitchFamily="2" charset="-18"/>
                <a:cs typeface="Poppins" panose="00000500000000000000" pitchFamily="2" charset="-18"/>
              </a:rPr>
              <a:t> Initative </a:t>
            </a:r>
            <a:r>
              <a:rPr lang="pl-PL" sz="3200" b="1" strike="noStrike" spc="-1" dirty="0" err="1">
                <a:latin typeface="Poppins" panose="00000500000000000000" pitchFamily="2" charset="-18"/>
                <a:cs typeface="Poppins" panose="00000500000000000000" pitchFamily="2" charset="-18"/>
              </a:rPr>
              <a:t>summits</a:t>
            </a:r>
            <a:endParaRPr lang="pl-PL" sz="3200" b="1" strike="noStrike" spc="-1" dirty="0">
              <a:latin typeface="Poppins" panose="00000500000000000000" pitchFamily="2" charset="-18"/>
              <a:cs typeface="Poppins" panose="00000500000000000000" pitchFamily="2" charset="-18"/>
            </a:endParaRPr>
          </a:p>
        </p:txBody>
      </p:sp>
      <p:sp>
        <p:nvSpPr>
          <p:cNvPr id="183" name="Prostokąt 184"/>
          <p:cNvSpPr/>
          <p:nvPr/>
        </p:nvSpPr>
        <p:spPr>
          <a:xfrm>
            <a:off x="710280" y="5038540"/>
            <a:ext cx="9583560" cy="573840"/>
          </a:xfrm>
          <a:prstGeom prst="rect">
            <a:avLst/>
          </a:prstGeom>
          <a:solidFill>
            <a:srgbClr val="5BA1D3"/>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r>
              <a:rPr lang="pl-PL" sz="1800" b="0" strike="noStrike" spc="-1">
                <a:solidFill>
                  <a:srgbClr val="000000"/>
                </a:solidFill>
                <a:latin typeface="Arial"/>
                <a:ea typeface="DejaVu Sans"/>
              </a:rPr>
              <a:t> </a:t>
            </a:r>
            <a:endParaRPr lang="pl-PL" sz="1800" b="0" strike="noStrike" spc="-1">
              <a:solidFill>
                <a:srgbClr val="000000"/>
              </a:solidFill>
              <a:latin typeface="Arial"/>
            </a:endParaRPr>
          </a:p>
        </p:txBody>
      </p:sp>
      <p:sp>
        <p:nvSpPr>
          <p:cNvPr id="184" name="Prostokąt 185"/>
          <p:cNvSpPr/>
          <p:nvPr/>
        </p:nvSpPr>
        <p:spPr>
          <a:xfrm>
            <a:off x="720000" y="3809520"/>
            <a:ext cx="9573840" cy="573840"/>
          </a:xfrm>
          <a:prstGeom prst="rect">
            <a:avLst/>
          </a:prstGeom>
          <a:solidFill>
            <a:srgbClr val="5BA1D3"/>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endParaRPr lang="pl-PL" sz="1800" b="0" strike="noStrike" spc="-1">
              <a:solidFill>
                <a:srgbClr val="000000"/>
              </a:solidFill>
              <a:latin typeface="Arial"/>
              <a:ea typeface="DejaVu Sans"/>
            </a:endParaRPr>
          </a:p>
        </p:txBody>
      </p:sp>
      <p:sp>
        <p:nvSpPr>
          <p:cNvPr id="6" name="Prostokąt 184">
            <a:extLst>
              <a:ext uri="{FF2B5EF4-FFF2-40B4-BE49-F238E27FC236}">
                <a16:creationId xmlns:a16="http://schemas.microsoft.com/office/drawing/2014/main" id="{85B2190D-CD63-A897-D6CF-3F8D2797C9CD}"/>
              </a:ext>
            </a:extLst>
          </p:cNvPr>
          <p:cNvSpPr/>
          <p:nvPr/>
        </p:nvSpPr>
        <p:spPr>
          <a:xfrm>
            <a:off x="700560" y="1532540"/>
            <a:ext cx="9583560" cy="573840"/>
          </a:xfrm>
          <a:prstGeom prst="rect">
            <a:avLst/>
          </a:prstGeom>
          <a:solidFill>
            <a:srgbClr val="5BA1D3"/>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r>
              <a:rPr lang="pl-PL" sz="1800" b="0" strike="noStrike" spc="-1">
                <a:solidFill>
                  <a:srgbClr val="000000"/>
                </a:solidFill>
                <a:latin typeface="Arial"/>
                <a:ea typeface="DejaVu Sans"/>
              </a:rPr>
              <a:t> </a:t>
            </a:r>
            <a:endParaRPr lang="pl-PL" sz="1800" b="0" strike="noStrike" spc="-1">
              <a:solidFill>
                <a:srgbClr val="000000"/>
              </a:solidFill>
              <a:latin typeface="Arial"/>
            </a:endParaRPr>
          </a:p>
        </p:txBody>
      </p:sp>
      <p:sp>
        <p:nvSpPr>
          <p:cNvPr id="185" name="pole tekstowe 54"/>
          <p:cNvSpPr/>
          <p:nvPr/>
        </p:nvSpPr>
        <p:spPr>
          <a:xfrm>
            <a:off x="1008000" y="1590910"/>
            <a:ext cx="8349840" cy="5208242"/>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defTabSz="914400">
              <a:lnSpc>
                <a:spcPct val="107000"/>
              </a:lnSpc>
              <a:spcBef>
                <a:spcPts val="1199"/>
              </a:spcBef>
              <a:spcAft>
                <a:spcPts val="1199"/>
              </a:spcAft>
            </a:pPr>
            <a:r>
              <a:rPr lang="pl-PL" sz="1800" b="0" strike="noStrike" spc="-1" dirty="0">
                <a:solidFill>
                  <a:srgbClr val="FFFFFF"/>
                </a:solidFill>
                <a:latin typeface="Poppins"/>
                <a:ea typeface="Calibri"/>
              </a:rPr>
              <a:t>I.	 Three </a:t>
            </a:r>
            <a:r>
              <a:rPr lang="pl-PL" sz="1800" b="0" strike="noStrike" spc="-1" dirty="0" err="1">
                <a:solidFill>
                  <a:srgbClr val="FFFFFF"/>
                </a:solidFill>
                <a:latin typeface="Poppins"/>
                <a:ea typeface="Calibri"/>
              </a:rPr>
              <a:t>Seas</a:t>
            </a:r>
            <a:r>
              <a:rPr lang="pl-PL" sz="1800" b="0" strike="noStrike" spc="-1" dirty="0">
                <a:solidFill>
                  <a:srgbClr val="FFFFFF"/>
                </a:solidFill>
                <a:latin typeface="Poppins"/>
                <a:ea typeface="Calibri"/>
              </a:rPr>
              <a:t> Initative summit 	</a:t>
            </a:r>
            <a:r>
              <a:rPr lang="pl-PL" sz="1800" b="0" strike="noStrike" spc="-1" dirty="0" err="1">
                <a:solidFill>
                  <a:srgbClr val="FFFFFF"/>
                </a:solidFill>
                <a:latin typeface="Poppins"/>
                <a:ea typeface="Calibri"/>
              </a:rPr>
              <a:t>Dubrovnik</a:t>
            </a:r>
            <a:r>
              <a:rPr lang="pl-PL" sz="1800" b="0" strike="noStrike" spc="-1" dirty="0">
                <a:solidFill>
                  <a:srgbClr val="FFFFFF"/>
                </a:solidFill>
                <a:latin typeface="Poppins"/>
                <a:ea typeface="Calibri"/>
              </a:rPr>
              <a:t>	24-25 VIII 2016</a:t>
            </a:r>
            <a:endParaRPr lang="pl-PL" sz="1800" b="0" strike="noStrike" spc="-1" dirty="0">
              <a:solidFill>
                <a:srgbClr val="000000"/>
              </a:solidFill>
              <a:latin typeface="Arial"/>
            </a:endParaRPr>
          </a:p>
          <a:p>
            <a:pPr defTabSz="914400">
              <a:lnSpc>
                <a:spcPct val="107000"/>
              </a:lnSpc>
              <a:spcBef>
                <a:spcPts val="1199"/>
              </a:spcBef>
              <a:spcAft>
                <a:spcPts val="1199"/>
              </a:spcAft>
            </a:pPr>
            <a:r>
              <a:rPr lang="pl-PL" sz="1800" b="0" strike="noStrike" spc="-1" dirty="0">
                <a:solidFill>
                  <a:srgbClr val="FFFFFF"/>
                </a:solidFill>
                <a:latin typeface="Poppins"/>
                <a:ea typeface="Calibri"/>
              </a:rPr>
              <a:t>II.	 Three </a:t>
            </a:r>
            <a:r>
              <a:rPr lang="pl-PL" sz="1800" b="0" strike="noStrike" spc="-1" dirty="0" err="1">
                <a:solidFill>
                  <a:srgbClr val="FFFFFF"/>
                </a:solidFill>
                <a:latin typeface="Poppins"/>
                <a:ea typeface="Calibri"/>
              </a:rPr>
              <a:t>Seas</a:t>
            </a:r>
            <a:r>
              <a:rPr lang="pl-PL" sz="1800" b="0" strike="noStrike" spc="-1" dirty="0">
                <a:solidFill>
                  <a:srgbClr val="FFFFFF"/>
                </a:solidFill>
                <a:latin typeface="Poppins"/>
                <a:ea typeface="Calibri"/>
              </a:rPr>
              <a:t> Initative summit 	</a:t>
            </a:r>
            <a:r>
              <a:rPr lang="pl-PL" sz="1800" b="0" strike="noStrike" spc="-1" dirty="0" err="1">
                <a:solidFill>
                  <a:srgbClr val="FFFFFF"/>
                </a:solidFill>
                <a:latin typeface="Poppins"/>
                <a:ea typeface="Calibri"/>
              </a:rPr>
              <a:t>Warsaw</a:t>
            </a:r>
            <a:r>
              <a:rPr lang="pl-PL" sz="1800" b="0" strike="noStrike" spc="-1" dirty="0">
                <a:solidFill>
                  <a:srgbClr val="FFFFFF"/>
                </a:solidFill>
                <a:latin typeface="Poppins"/>
                <a:ea typeface="Calibri"/>
              </a:rPr>
              <a:t>	6-7 VI 2017</a:t>
            </a:r>
            <a:endParaRPr lang="pl-PL" sz="1800" b="0" strike="noStrike" spc="-1" dirty="0">
              <a:solidFill>
                <a:srgbClr val="000000"/>
              </a:solidFill>
              <a:latin typeface="Arial"/>
            </a:endParaRPr>
          </a:p>
          <a:p>
            <a:pPr defTabSz="914400">
              <a:lnSpc>
                <a:spcPct val="107000"/>
              </a:lnSpc>
              <a:spcBef>
                <a:spcPts val="1199"/>
              </a:spcBef>
              <a:spcAft>
                <a:spcPts val="1199"/>
              </a:spcAft>
            </a:pPr>
            <a:r>
              <a:rPr lang="pl-PL" sz="1800" b="0" strike="noStrike" spc="-1" dirty="0">
                <a:solidFill>
                  <a:srgbClr val="FFFFFF"/>
                </a:solidFill>
                <a:latin typeface="Poppins"/>
                <a:ea typeface="Calibri"/>
              </a:rPr>
              <a:t>III.	 Three </a:t>
            </a:r>
            <a:r>
              <a:rPr lang="pl-PL" sz="1800" b="0" strike="noStrike" spc="-1" dirty="0" err="1">
                <a:solidFill>
                  <a:srgbClr val="FFFFFF"/>
                </a:solidFill>
                <a:latin typeface="Poppins"/>
                <a:ea typeface="Calibri"/>
              </a:rPr>
              <a:t>Seas</a:t>
            </a:r>
            <a:r>
              <a:rPr lang="pl-PL" sz="1800" b="0" strike="noStrike" spc="-1" dirty="0">
                <a:solidFill>
                  <a:srgbClr val="FFFFFF"/>
                </a:solidFill>
                <a:latin typeface="Poppins"/>
                <a:ea typeface="Calibri"/>
              </a:rPr>
              <a:t> Initative summit 	</a:t>
            </a:r>
            <a:r>
              <a:rPr lang="pl-PL" sz="1800" b="0" strike="noStrike" spc="-1" dirty="0" err="1">
                <a:solidFill>
                  <a:srgbClr val="FFFFFF"/>
                </a:solidFill>
                <a:latin typeface="Poppins"/>
                <a:ea typeface="Calibri"/>
              </a:rPr>
              <a:t>Bucharest</a:t>
            </a:r>
            <a:r>
              <a:rPr lang="pl-PL" sz="1800" b="0" strike="noStrike" spc="-1" dirty="0">
                <a:solidFill>
                  <a:srgbClr val="FFFFFF"/>
                </a:solidFill>
                <a:latin typeface="Poppins"/>
                <a:ea typeface="Calibri"/>
              </a:rPr>
              <a:t>	17-18 IX 2018</a:t>
            </a:r>
            <a:endParaRPr lang="pl-PL" sz="1800" b="0" strike="noStrike" spc="-1" dirty="0">
              <a:solidFill>
                <a:srgbClr val="000000"/>
              </a:solidFill>
              <a:latin typeface="Arial"/>
            </a:endParaRPr>
          </a:p>
          <a:p>
            <a:pPr defTabSz="914400">
              <a:lnSpc>
                <a:spcPct val="107000"/>
              </a:lnSpc>
              <a:spcBef>
                <a:spcPts val="1199"/>
              </a:spcBef>
              <a:spcAft>
                <a:spcPts val="1199"/>
              </a:spcAft>
            </a:pPr>
            <a:r>
              <a:rPr lang="pl-PL" sz="1800" b="0" strike="noStrike" spc="-1" dirty="0">
                <a:solidFill>
                  <a:srgbClr val="FFFFFF"/>
                </a:solidFill>
                <a:latin typeface="Poppins"/>
                <a:ea typeface="Calibri"/>
              </a:rPr>
              <a:t>IV.	 Three </a:t>
            </a:r>
            <a:r>
              <a:rPr lang="pl-PL" sz="1800" b="0" strike="noStrike" spc="-1" dirty="0" err="1">
                <a:solidFill>
                  <a:srgbClr val="FFFFFF"/>
                </a:solidFill>
                <a:latin typeface="Poppins"/>
                <a:ea typeface="Calibri"/>
              </a:rPr>
              <a:t>Seas</a:t>
            </a:r>
            <a:r>
              <a:rPr lang="pl-PL" sz="1800" b="0" strike="noStrike" spc="-1" dirty="0">
                <a:solidFill>
                  <a:srgbClr val="FFFFFF"/>
                </a:solidFill>
                <a:latin typeface="Poppins"/>
                <a:ea typeface="Calibri"/>
              </a:rPr>
              <a:t> Initative summit 	Ljubljana 	5-6 VI 2019</a:t>
            </a:r>
            <a:endParaRPr lang="pl-PL" sz="1800" b="0" strike="noStrike" spc="-1" dirty="0">
              <a:solidFill>
                <a:srgbClr val="000000"/>
              </a:solidFill>
              <a:latin typeface="Arial"/>
            </a:endParaRPr>
          </a:p>
          <a:p>
            <a:pPr defTabSz="914400">
              <a:lnSpc>
                <a:spcPct val="107000"/>
              </a:lnSpc>
              <a:spcBef>
                <a:spcPts val="1199"/>
              </a:spcBef>
              <a:spcAft>
                <a:spcPts val="1199"/>
              </a:spcAft>
            </a:pPr>
            <a:r>
              <a:rPr lang="pl-PL" sz="1800" b="0" strike="noStrike" spc="-1" dirty="0">
                <a:solidFill>
                  <a:srgbClr val="FFFFFF"/>
                </a:solidFill>
                <a:latin typeface="Poppins"/>
                <a:ea typeface="Calibri"/>
              </a:rPr>
              <a:t>V.	 Three </a:t>
            </a:r>
            <a:r>
              <a:rPr lang="pl-PL" sz="1800" b="0" strike="noStrike" spc="-1" dirty="0" err="1">
                <a:solidFill>
                  <a:srgbClr val="FFFFFF"/>
                </a:solidFill>
                <a:latin typeface="Poppins"/>
                <a:ea typeface="Calibri"/>
              </a:rPr>
              <a:t>Seas</a:t>
            </a:r>
            <a:r>
              <a:rPr lang="pl-PL" sz="1800" b="0" strike="noStrike" spc="-1" dirty="0">
                <a:solidFill>
                  <a:srgbClr val="FFFFFF"/>
                </a:solidFill>
                <a:latin typeface="Poppins"/>
                <a:ea typeface="Calibri"/>
              </a:rPr>
              <a:t> Initative summit 	Tallinn		19-20 X 2020</a:t>
            </a:r>
            <a:endParaRPr lang="pl-PL" sz="1800" b="0" strike="noStrike" spc="-1" dirty="0">
              <a:solidFill>
                <a:srgbClr val="000000"/>
              </a:solidFill>
              <a:latin typeface="Arial"/>
            </a:endParaRPr>
          </a:p>
          <a:p>
            <a:pPr defTabSz="914400">
              <a:lnSpc>
                <a:spcPct val="107000"/>
              </a:lnSpc>
              <a:spcBef>
                <a:spcPts val="1199"/>
              </a:spcBef>
              <a:spcAft>
                <a:spcPts val="1199"/>
              </a:spcAft>
            </a:pPr>
            <a:r>
              <a:rPr lang="pl-PL" sz="1800" b="0" strike="noStrike" spc="-1" dirty="0">
                <a:solidFill>
                  <a:srgbClr val="FFFFFF"/>
                </a:solidFill>
                <a:latin typeface="Poppins"/>
                <a:ea typeface="Calibri"/>
              </a:rPr>
              <a:t>VI.	 Three </a:t>
            </a:r>
            <a:r>
              <a:rPr lang="pl-PL" sz="1800" b="0" strike="noStrike" spc="-1" dirty="0" err="1">
                <a:solidFill>
                  <a:srgbClr val="FFFFFF"/>
                </a:solidFill>
                <a:latin typeface="Poppins"/>
                <a:ea typeface="Calibri"/>
              </a:rPr>
              <a:t>Seas</a:t>
            </a:r>
            <a:r>
              <a:rPr lang="pl-PL" sz="1800" b="0" strike="noStrike" spc="-1" dirty="0">
                <a:solidFill>
                  <a:srgbClr val="FFFFFF"/>
                </a:solidFill>
                <a:latin typeface="Poppins"/>
                <a:ea typeface="Calibri"/>
              </a:rPr>
              <a:t> Initative summit 	Sofia		8-9 VII 2021</a:t>
            </a:r>
            <a:endParaRPr lang="pl-PL" sz="1800" b="0" strike="noStrike" spc="-1" dirty="0">
              <a:solidFill>
                <a:srgbClr val="000000"/>
              </a:solidFill>
              <a:latin typeface="Arial"/>
            </a:endParaRPr>
          </a:p>
          <a:p>
            <a:pPr defTabSz="914400">
              <a:lnSpc>
                <a:spcPct val="107000"/>
              </a:lnSpc>
              <a:spcBef>
                <a:spcPts val="1199"/>
              </a:spcBef>
              <a:spcAft>
                <a:spcPts val="1199"/>
              </a:spcAft>
            </a:pPr>
            <a:r>
              <a:rPr lang="pl-PL" sz="1800" b="0" strike="noStrike" spc="-1" dirty="0">
                <a:solidFill>
                  <a:srgbClr val="FFFFFF"/>
                </a:solidFill>
                <a:latin typeface="Poppins"/>
                <a:ea typeface="Calibri"/>
              </a:rPr>
              <a:t>VII.	 Three </a:t>
            </a:r>
            <a:r>
              <a:rPr lang="pl-PL" sz="1800" b="0" strike="noStrike" spc="-1" dirty="0" err="1">
                <a:solidFill>
                  <a:srgbClr val="FFFFFF"/>
                </a:solidFill>
                <a:latin typeface="Poppins"/>
                <a:ea typeface="Calibri"/>
              </a:rPr>
              <a:t>Seas</a:t>
            </a:r>
            <a:r>
              <a:rPr lang="pl-PL" sz="1800" b="0" strike="noStrike" spc="-1" dirty="0">
                <a:solidFill>
                  <a:srgbClr val="FFFFFF"/>
                </a:solidFill>
                <a:latin typeface="Poppins"/>
                <a:ea typeface="Calibri"/>
              </a:rPr>
              <a:t> Initative summit 	</a:t>
            </a:r>
            <a:r>
              <a:rPr lang="pl-PL" sz="1800" b="0" strike="noStrike" spc="-1" dirty="0" err="1">
                <a:solidFill>
                  <a:srgbClr val="FFFFFF"/>
                </a:solidFill>
                <a:latin typeface="Poppins"/>
                <a:ea typeface="Calibri"/>
              </a:rPr>
              <a:t>Riga</a:t>
            </a:r>
            <a:r>
              <a:rPr lang="pl-PL" sz="1800" b="0" strike="noStrike" spc="-1" dirty="0">
                <a:solidFill>
                  <a:srgbClr val="FFFFFF"/>
                </a:solidFill>
                <a:latin typeface="Poppins"/>
                <a:ea typeface="Calibri"/>
              </a:rPr>
              <a:t>	 	20-21 VI 2022</a:t>
            </a:r>
          </a:p>
          <a:p>
            <a:pPr>
              <a:lnSpc>
                <a:spcPct val="107000"/>
              </a:lnSpc>
              <a:spcBef>
                <a:spcPts val="1199"/>
              </a:spcBef>
              <a:spcAft>
                <a:spcPts val="1199"/>
              </a:spcAft>
            </a:pPr>
            <a:r>
              <a:rPr lang="pl-PL" sz="1800" b="0" strike="noStrike" spc="-1" dirty="0">
                <a:solidFill>
                  <a:srgbClr val="FFFFFF"/>
                </a:solidFill>
                <a:latin typeface="Poppins"/>
                <a:ea typeface="Calibri"/>
              </a:rPr>
              <a:t>VIII.	 Three </a:t>
            </a:r>
            <a:r>
              <a:rPr lang="pl-PL" sz="1800" b="0" strike="noStrike" spc="-1" dirty="0" err="1">
                <a:solidFill>
                  <a:srgbClr val="FFFFFF"/>
                </a:solidFill>
                <a:latin typeface="Poppins"/>
                <a:ea typeface="Calibri"/>
              </a:rPr>
              <a:t>Seas</a:t>
            </a:r>
            <a:r>
              <a:rPr lang="pl-PL" sz="1800" b="0" strike="noStrike" spc="-1" dirty="0">
                <a:solidFill>
                  <a:srgbClr val="FFFFFF"/>
                </a:solidFill>
                <a:latin typeface="Poppins"/>
                <a:ea typeface="Calibri"/>
              </a:rPr>
              <a:t> Initative summit 	</a:t>
            </a:r>
            <a:r>
              <a:rPr lang="pl-PL" sz="1800" b="0" strike="noStrike" spc="-1" dirty="0" err="1">
                <a:solidFill>
                  <a:srgbClr val="FFFFFF"/>
                </a:solidFill>
                <a:latin typeface="Poppins"/>
                <a:ea typeface="Calibri"/>
              </a:rPr>
              <a:t>Bucharest</a:t>
            </a:r>
            <a:r>
              <a:rPr lang="pl-PL" sz="1800" b="0" strike="noStrike" spc="-1" dirty="0">
                <a:solidFill>
                  <a:srgbClr val="FFFFFF"/>
                </a:solidFill>
                <a:latin typeface="Poppins"/>
                <a:ea typeface="Calibri"/>
              </a:rPr>
              <a:t>	 7-8 IX 202</a:t>
            </a:r>
            <a:r>
              <a:rPr lang="pl-PL" sz="1800" b="0" strike="noStrike" spc="-1" dirty="0">
                <a:solidFill>
                  <a:schemeClr val="bg1"/>
                </a:solidFill>
                <a:latin typeface="Poppins"/>
                <a:ea typeface="Calibri"/>
              </a:rPr>
              <a:t>3</a:t>
            </a:r>
          </a:p>
          <a:p>
            <a:pPr>
              <a:lnSpc>
                <a:spcPct val="107000"/>
              </a:lnSpc>
              <a:spcBef>
                <a:spcPts val="1199"/>
              </a:spcBef>
              <a:spcAft>
                <a:spcPts val="1199"/>
              </a:spcAft>
            </a:pPr>
            <a:r>
              <a:rPr lang="pl-PL" sz="1800" b="0" strike="noStrike" spc="-1" dirty="0">
                <a:solidFill>
                  <a:schemeClr val="bg1"/>
                </a:solidFill>
                <a:latin typeface="Poppins"/>
                <a:ea typeface="Calibri"/>
              </a:rPr>
              <a:t>IX.            </a:t>
            </a:r>
            <a:r>
              <a:rPr lang="pl-PL" sz="1800" b="0" strike="noStrike" spc="-1" dirty="0">
                <a:solidFill>
                  <a:srgbClr val="FFFFFF"/>
                </a:solidFill>
                <a:latin typeface="Poppins"/>
                <a:ea typeface="Calibri"/>
              </a:rPr>
              <a:t>Three </a:t>
            </a:r>
            <a:r>
              <a:rPr lang="pl-PL" sz="1800" b="0" strike="noStrike" spc="-1" dirty="0" err="1">
                <a:solidFill>
                  <a:srgbClr val="FFFFFF"/>
                </a:solidFill>
                <a:latin typeface="Poppins"/>
                <a:ea typeface="Calibri"/>
              </a:rPr>
              <a:t>Seas</a:t>
            </a:r>
            <a:r>
              <a:rPr lang="pl-PL" sz="1800" b="0" strike="noStrike" spc="-1" dirty="0">
                <a:solidFill>
                  <a:srgbClr val="FFFFFF"/>
                </a:solidFill>
                <a:latin typeface="Poppins"/>
                <a:ea typeface="Calibri"/>
              </a:rPr>
              <a:t> Initative summit        </a:t>
            </a:r>
            <a:r>
              <a:rPr lang="pl-PL" spc="-1" dirty="0" err="1">
                <a:solidFill>
                  <a:schemeClr val="bg1"/>
                </a:solidFill>
                <a:latin typeface="Poppins"/>
                <a:ea typeface="Calibri"/>
              </a:rPr>
              <a:t>Vilnius</a:t>
            </a:r>
            <a:r>
              <a:rPr lang="pl-PL" spc="-1" dirty="0">
                <a:solidFill>
                  <a:schemeClr val="bg1"/>
                </a:solidFill>
                <a:latin typeface="Poppins"/>
                <a:ea typeface="Calibri"/>
              </a:rPr>
              <a:t>                     11 IV 2024</a:t>
            </a:r>
            <a:endParaRPr lang="pl-PL" sz="1800" b="0" strike="noStrike" spc="-1" dirty="0">
              <a:solidFill>
                <a:srgbClr val="000000"/>
              </a:solidFill>
              <a:latin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6" name="Prostokąt 187"/>
          <p:cNvSpPr/>
          <p:nvPr/>
        </p:nvSpPr>
        <p:spPr>
          <a:xfrm>
            <a:off x="720000" y="1944000"/>
            <a:ext cx="10077840" cy="3993840"/>
          </a:xfrm>
          <a:prstGeom prst="rect">
            <a:avLst/>
          </a:prstGeom>
          <a:solidFill>
            <a:srgbClr val="5BA1D3">
              <a:alpha val="67000"/>
            </a:srgbClr>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r>
              <a:rPr lang="pl-PL" sz="1800" b="0" strike="noStrike" spc="-1">
                <a:solidFill>
                  <a:srgbClr val="000000"/>
                </a:solidFill>
                <a:latin typeface="Arial"/>
                <a:ea typeface="DejaVu Sans"/>
              </a:rPr>
              <a:t>                   </a:t>
            </a:r>
            <a:endParaRPr lang="pl-PL" sz="1800" b="0" strike="noStrike" spc="-1">
              <a:solidFill>
                <a:srgbClr val="000000"/>
              </a:solidFill>
              <a:latin typeface="Arial"/>
            </a:endParaRPr>
          </a:p>
        </p:txBody>
      </p:sp>
      <p:sp>
        <p:nvSpPr>
          <p:cNvPr id="187" name="Prostokąt 188"/>
          <p:cNvSpPr/>
          <p:nvPr/>
        </p:nvSpPr>
        <p:spPr>
          <a:xfrm>
            <a:off x="3312000" y="1944000"/>
            <a:ext cx="5829840" cy="3993840"/>
          </a:xfrm>
          <a:prstGeom prst="rect">
            <a:avLst/>
          </a:prstGeom>
          <a:solidFill>
            <a:srgbClr val="3465A4">
              <a:alpha val="35000"/>
            </a:srgbClr>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endParaRPr lang="pl-PL" sz="1800" b="0" strike="noStrike" spc="-1">
              <a:solidFill>
                <a:srgbClr val="000000"/>
              </a:solidFill>
              <a:latin typeface="Arial"/>
              <a:ea typeface="DejaVu Sans"/>
            </a:endParaRPr>
          </a:p>
        </p:txBody>
      </p:sp>
      <p:sp>
        <p:nvSpPr>
          <p:cNvPr id="188" name="Prostokąt 189"/>
          <p:cNvSpPr/>
          <p:nvPr/>
        </p:nvSpPr>
        <p:spPr>
          <a:xfrm>
            <a:off x="720000" y="576000"/>
            <a:ext cx="861480" cy="861480"/>
          </a:xfrm>
          <a:prstGeom prst="rect">
            <a:avLst/>
          </a:prstGeom>
          <a:solidFill>
            <a:srgbClr val="5BA1D3"/>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endParaRPr lang="pl-PL" sz="1800" b="0" strike="noStrike" spc="-1">
              <a:solidFill>
                <a:srgbClr val="000000"/>
              </a:solidFill>
              <a:latin typeface="Arial"/>
              <a:ea typeface="DejaVu Sans"/>
            </a:endParaRPr>
          </a:p>
        </p:txBody>
      </p:sp>
      <p:sp>
        <p:nvSpPr>
          <p:cNvPr id="189" name="pole tekstowe 15"/>
          <p:cNvSpPr/>
          <p:nvPr/>
        </p:nvSpPr>
        <p:spPr>
          <a:xfrm>
            <a:off x="1581480" y="715079"/>
            <a:ext cx="10581480" cy="583321"/>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r>
              <a:rPr lang="en-US" sz="3200" b="1" strike="noStrike" spc="-1" dirty="0">
                <a:solidFill>
                  <a:srgbClr val="0070C0"/>
                </a:solidFill>
                <a:latin typeface="Poppins"/>
                <a:ea typeface="DejaVu Sans"/>
              </a:rPr>
              <a:t>Three Seas Initiative </a:t>
            </a:r>
            <a:r>
              <a:rPr lang="en-US" sz="3200" b="1" strike="noStrike" spc="-1" dirty="0">
                <a:latin typeface="Poppins"/>
                <a:ea typeface="DejaVu Sans"/>
              </a:rPr>
              <a:t>key decisions</a:t>
            </a:r>
            <a:endParaRPr lang="pl-PL" sz="3200" b="0" strike="noStrike" spc="-1" dirty="0">
              <a:latin typeface="Arial"/>
            </a:endParaRPr>
          </a:p>
        </p:txBody>
      </p:sp>
      <p:sp>
        <p:nvSpPr>
          <p:cNvPr id="190" name="Prostokąt 191"/>
          <p:cNvSpPr/>
          <p:nvPr/>
        </p:nvSpPr>
        <p:spPr>
          <a:xfrm>
            <a:off x="720000" y="2880000"/>
            <a:ext cx="10077840" cy="1581840"/>
          </a:xfrm>
          <a:prstGeom prst="rect">
            <a:avLst/>
          </a:prstGeom>
          <a:solidFill>
            <a:srgbClr val="3F93BE">
              <a:alpha val="50000"/>
            </a:srgbClr>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endParaRPr lang="pl-PL" sz="1800" b="0" strike="noStrike" spc="-1">
              <a:solidFill>
                <a:srgbClr val="000000"/>
              </a:solidFill>
              <a:latin typeface="Arial"/>
              <a:ea typeface="DejaVu Sans"/>
            </a:endParaRPr>
          </a:p>
        </p:txBody>
      </p:sp>
      <p:sp>
        <p:nvSpPr>
          <p:cNvPr id="191" name="pole tekstowe 20"/>
          <p:cNvSpPr/>
          <p:nvPr/>
        </p:nvSpPr>
        <p:spPr>
          <a:xfrm>
            <a:off x="3528000" y="3053880"/>
            <a:ext cx="5613840" cy="1224779"/>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216000" indent="-216000" defTabSz="914400">
              <a:lnSpc>
                <a:spcPct val="107000"/>
              </a:lnSpc>
              <a:spcBef>
                <a:spcPts val="632"/>
              </a:spcBef>
              <a:spcAft>
                <a:spcPts val="632"/>
              </a:spcAft>
              <a:buClr>
                <a:srgbClr val="FFFFFF"/>
              </a:buClr>
              <a:buFont typeface="Wingdings" charset="2"/>
              <a:buChar char=""/>
            </a:pPr>
            <a:r>
              <a:rPr lang="en-US" sz="1200" b="0" strike="noStrike" spc="-1" dirty="0">
                <a:solidFill>
                  <a:srgbClr val="FFFFFF"/>
                </a:solidFill>
                <a:latin typeface="Poppins"/>
                <a:ea typeface="Segoe UI"/>
              </a:rPr>
              <a:t>declaration from the Dubrovnik summit: the goal of the Three Seas Initiative is to develop cooperation in the area of transport, digital and energy infrastructure</a:t>
            </a:r>
            <a:r>
              <a:rPr lang="pl-PL" sz="1200" b="0" strike="noStrike" spc="-1" dirty="0">
                <a:solidFill>
                  <a:srgbClr val="FFFFFF"/>
                </a:solidFill>
                <a:latin typeface="Poppins"/>
                <a:ea typeface="Segoe UI"/>
              </a:rPr>
              <a:t>;</a:t>
            </a:r>
          </a:p>
          <a:p>
            <a:pPr marL="216000" indent="-216000" defTabSz="914400">
              <a:lnSpc>
                <a:spcPct val="107000"/>
              </a:lnSpc>
              <a:spcBef>
                <a:spcPts val="632"/>
              </a:spcBef>
              <a:spcAft>
                <a:spcPts val="632"/>
              </a:spcAft>
              <a:buClr>
                <a:srgbClr val="FFFFFF"/>
              </a:buClr>
              <a:buFont typeface="Wingdings" charset="2"/>
              <a:buChar char=""/>
            </a:pPr>
            <a:r>
              <a:rPr lang="en-US" sz="1200" b="0" strike="noStrike" spc="-1" dirty="0">
                <a:solidFill>
                  <a:srgbClr val="FFFFFF"/>
                </a:solidFill>
                <a:latin typeface="Poppins"/>
                <a:ea typeface="Segoe UI"/>
              </a:rPr>
              <a:t>defining the Three Seas Initiative as an informal presidential platform</a:t>
            </a:r>
            <a:r>
              <a:rPr lang="pl-PL" sz="1200" b="0" strike="noStrike" spc="-1" dirty="0">
                <a:solidFill>
                  <a:srgbClr val="FFFFFF"/>
                </a:solidFill>
                <a:latin typeface="Poppins"/>
                <a:ea typeface="Segoe UI"/>
              </a:rPr>
              <a:t>;</a:t>
            </a:r>
            <a:endParaRPr lang="pl-PL" sz="1200" b="0" strike="noStrike" spc="-1" dirty="0">
              <a:solidFill>
                <a:srgbClr val="000000"/>
              </a:solidFill>
              <a:latin typeface="Arial"/>
            </a:endParaRPr>
          </a:p>
        </p:txBody>
      </p:sp>
      <p:sp>
        <p:nvSpPr>
          <p:cNvPr id="192" name="pole tekstowe 61"/>
          <p:cNvSpPr/>
          <p:nvPr/>
        </p:nvSpPr>
        <p:spPr>
          <a:xfrm>
            <a:off x="9216000" y="3458520"/>
            <a:ext cx="1293840" cy="4806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defTabSz="914400">
              <a:lnSpc>
                <a:spcPct val="107000"/>
              </a:lnSpc>
              <a:spcBef>
                <a:spcPts val="1199"/>
              </a:spcBef>
              <a:spcAft>
                <a:spcPts val="1199"/>
              </a:spcAft>
            </a:pPr>
            <a:r>
              <a:rPr lang="pl-PL" sz="1200" b="0" strike="noStrike" spc="-1">
                <a:solidFill>
                  <a:srgbClr val="FFFFFF"/>
                </a:solidFill>
                <a:latin typeface="Poppins"/>
                <a:ea typeface="Segoe UI"/>
              </a:rPr>
              <a:t>24-25 VIII</a:t>
            </a:r>
            <a:br>
              <a:rPr sz="1200"/>
            </a:br>
            <a:r>
              <a:rPr lang="pl-PL" sz="1200" b="0" strike="noStrike" spc="-1">
                <a:solidFill>
                  <a:srgbClr val="FFFFFF"/>
                </a:solidFill>
                <a:latin typeface="Poppins"/>
                <a:ea typeface="Segoe UI"/>
              </a:rPr>
              <a:t> 2016</a:t>
            </a:r>
            <a:endParaRPr lang="pl-PL" sz="1200" b="0" strike="noStrike" spc="-1">
              <a:solidFill>
                <a:srgbClr val="000000"/>
              </a:solidFill>
              <a:latin typeface="Arial"/>
            </a:endParaRPr>
          </a:p>
        </p:txBody>
      </p:sp>
      <p:pic>
        <p:nvPicPr>
          <p:cNvPr id="193" name="Obraz 3"/>
          <p:cNvPicPr/>
          <p:nvPr/>
        </p:nvPicPr>
        <p:blipFill>
          <a:blip r:embed="rId3"/>
          <a:stretch/>
        </p:blipFill>
        <p:spPr>
          <a:xfrm>
            <a:off x="2124000" y="3348000"/>
            <a:ext cx="851760" cy="585360"/>
          </a:xfrm>
          <a:prstGeom prst="rect">
            <a:avLst/>
          </a:prstGeom>
          <a:ln w="0">
            <a:noFill/>
          </a:ln>
        </p:spPr>
      </p:pic>
      <p:sp>
        <p:nvSpPr>
          <p:cNvPr id="194" name="pole tekstowe 64"/>
          <p:cNvSpPr/>
          <p:nvPr/>
        </p:nvSpPr>
        <p:spPr>
          <a:xfrm>
            <a:off x="1142640" y="3401280"/>
            <a:ext cx="357840" cy="3830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defTabSz="914400">
              <a:lnSpc>
                <a:spcPct val="107000"/>
              </a:lnSpc>
              <a:spcBef>
                <a:spcPts val="1199"/>
              </a:spcBef>
              <a:spcAft>
                <a:spcPts val="1199"/>
              </a:spcAft>
            </a:pPr>
            <a:r>
              <a:rPr lang="pl-PL" sz="1800" b="0" strike="noStrike" spc="-1">
                <a:solidFill>
                  <a:srgbClr val="FFFFFF"/>
                </a:solidFill>
                <a:latin typeface="Poppins"/>
                <a:ea typeface="Calibri"/>
              </a:rPr>
              <a:t>I</a:t>
            </a:r>
            <a:endParaRPr lang="pl-PL" sz="1800" b="0" strike="noStrike" spc="-1">
              <a:solidFill>
                <a:srgbClr val="000000"/>
              </a:solidFill>
              <a:latin typeface="Arial"/>
            </a:endParaRPr>
          </a:p>
        </p:txBody>
      </p:sp>
      <p:sp>
        <p:nvSpPr>
          <p:cNvPr id="195" name="pole tekstowe 62"/>
          <p:cNvSpPr/>
          <p:nvPr/>
        </p:nvSpPr>
        <p:spPr>
          <a:xfrm>
            <a:off x="1188000" y="4944240"/>
            <a:ext cx="357840" cy="3830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defTabSz="914400">
              <a:lnSpc>
                <a:spcPct val="107000"/>
              </a:lnSpc>
              <a:spcBef>
                <a:spcPts val="1199"/>
              </a:spcBef>
              <a:spcAft>
                <a:spcPts val="1199"/>
              </a:spcAft>
            </a:pPr>
            <a:r>
              <a:rPr lang="pl-PL" sz="1800" b="0" strike="noStrike" spc="-1">
                <a:solidFill>
                  <a:srgbClr val="FFFFFF"/>
                </a:solidFill>
                <a:latin typeface="Poppins"/>
                <a:ea typeface="Calibri"/>
              </a:rPr>
              <a:t>II</a:t>
            </a:r>
            <a:endParaRPr lang="pl-PL" sz="1800" b="0" strike="noStrike" spc="-1">
              <a:solidFill>
                <a:srgbClr val="000000"/>
              </a:solidFill>
              <a:latin typeface="Arial"/>
            </a:endParaRPr>
          </a:p>
        </p:txBody>
      </p:sp>
      <p:pic>
        <p:nvPicPr>
          <p:cNvPr id="196" name="Obraz 4"/>
          <p:cNvPicPr/>
          <p:nvPr/>
        </p:nvPicPr>
        <p:blipFill>
          <a:blip r:embed="rId4"/>
          <a:stretch/>
        </p:blipFill>
        <p:spPr>
          <a:xfrm>
            <a:off x="2145960" y="4860000"/>
            <a:ext cx="839880" cy="585360"/>
          </a:xfrm>
          <a:prstGeom prst="rect">
            <a:avLst/>
          </a:prstGeom>
          <a:ln w="9360">
            <a:solidFill>
              <a:srgbClr val="000000"/>
            </a:solidFill>
            <a:round/>
          </a:ln>
        </p:spPr>
      </p:pic>
      <p:sp>
        <p:nvSpPr>
          <p:cNvPr id="197" name="pole tekstowe 69"/>
          <p:cNvSpPr/>
          <p:nvPr/>
        </p:nvSpPr>
        <p:spPr>
          <a:xfrm>
            <a:off x="3456000" y="4714200"/>
            <a:ext cx="5613840" cy="1027161"/>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216000" indent="-216000" defTabSz="914400">
              <a:lnSpc>
                <a:spcPct val="107000"/>
              </a:lnSpc>
              <a:spcBef>
                <a:spcPts val="632"/>
              </a:spcBef>
              <a:spcAft>
                <a:spcPts val="632"/>
              </a:spcAft>
              <a:buClr>
                <a:srgbClr val="FFFFFF"/>
              </a:buClr>
              <a:buFont typeface="Wingdings" charset="2"/>
              <a:buChar char=""/>
            </a:pPr>
            <a:r>
              <a:rPr lang="en-US" sz="1200" b="0" strike="noStrike" spc="-1" dirty="0">
                <a:solidFill>
                  <a:srgbClr val="FFFFFF"/>
                </a:solidFill>
                <a:latin typeface="Poppins"/>
                <a:ea typeface="Segoe UI"/>
              </a:rPr>
              <a:t>the US president, as a special guest of the summit, declares support for the Three Seas Initiative</a:t>
            </a:r>
            <a:r>
              <a:rPr lang="pl-PL" sz="1200" b="0" strike="noStrike" spc="-1" dirty="0">
                <a:solidFill>
                  <a:srgbClr val="FFFFFF"/>
                </a:solidFill>
                <a:latin typeface="Poppins"/>
                <a:ea typeface="Segoe UI"/>
              </a:rPr>
              <a:t>;</a:t>
            </a:r>
          </a:p>
          <a:p>
            <a:pPr marL="216000" indent="-216000" defTabSz="914400">
              <a:lnSpc>
                <a:spcPct val="107000"/>
              </a:lnSpc>
              <a:spcBef>
                <a:spcPts val="632"/>
              </a:spcBef>
              <a:spcAft>
                <a:spcPts val="632"/>
              </a:spcAft>
              <a:buClr>
                <a:srgbClr val="FFFFFF"/>
              </a:buClr>
              <a:buFont typeface="Wingdings" charset="2"/>
              <a:buChar char=""/>
            </a:pPr>
            <a:r>
              <a:rPr lang="en-US" sz="1200" b="0" strike="noStrike" spc="-1" dirty="0">
                <a:solidFill>
                  <a:srgbClr val="FFFFFF"/>
                </a:solidFill>
                <a:latin typeface="Poppins"/>
                <a:ea typeface="Segoe UI"/>
              </a:rPr>
              <a:t>in the declaration</a:t>
            </a:r>
            <a:r>
              <a:rPr lang="pl-PL" sz="1200" b="0" strike="noStrike" spc="-1" dirty="0">
                <a:solidFill>
                  <a:srgbClr val="FFFFFF"/>
                </a:solidFill>
                <a:latin typeface="Poppins"/>
                <a:ea typeface="Segoe UI"/>
              </a:rPr>
              <a:t> </a:t>
            </a:r>
            <a:r>
              <a:rPr lang="pl-PL" sz="1200" b="0" strike="noStrike" spc="-1" dirty="0" err="1">
                <a:solidFill>
                  <a:srgbClr val="FFFFFF"/>
                </a:solidFill>
                <a:latin typeface="Poppins"/>
                <a:ea typeface="Segoe UI"/>
              </a:rPr>
              <a:t>states</a:t>
            </a:r>
            <a:r>
              <a:rPr lang="en-US" sz="1200" b="0" strike="noStrike" spc="-1" dirty="0">
                <a:solidFill>
                  <a:srgbClr val="FFFFFF"/>
                </a:solidFill>
                <a:latin typeface="Poppins"/>
                <a:ea typeface="Segoe UI"/>
              </a:rPr>
              <a:t> emphasize that their cooperation is intended to strengthen a coherent and strong European Union</a:t>
            </a:r>
            <a:r>
              <a:rPr lang="pl-PL" sz="1200" b="0" strike="noStrike" spc="-1" dirty="0">
                <a:solidFill>
                  <a:srgbClr val="FFFFFF"/>
                </a:solidFill>
                <a:latin typeface="Poppins"/>
                <a:ea typeface="Segoe UI"/>
              </a:rPr>
              <a:t>;</a:t>
            </a:r>
            <a:endParaRPr lang="pl-PL" sz="1200" b="0" strike="noStrike" spc="-1" dirty="0">
              <a:solidFill>
                <a:srgbClr val="000000"/>
              </a:solidFill>
              <a:latin typeface="Arial"/>
            </a:endParaRPr>
          </a:p>
        </p:txBody>
      </p:sp>
      <p:sp>
        <p:nvSpPr>
          <p:cNvPr id="198" name="pole tekstowe 70"/>
          <p:cNvSpPr/>
          <p:nvPr/>
        </p:nvSpPr>
        <p:spPr>
          <a:xfrm>
            <a:off x="9216000" y="4992120"/>
            <a:ext cx="1293840" cy="4806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defTabSz="914400">
              <a:lnSpc>
                <a:spcPct val="107000"/>
              </a:lnSpc>
              <a:spcBef>
                <a:spcPts val="1199"/>
              </a:spcBef>
              <a:spcAft>
                <a:spcPts val="1199"/>
              </a:spcAft>
            </a:pPr>
            <a:r>
              <a:rPr lang="pl-PL" sz="1200" b="0" strike="noStrike" spc="-1" dirty="0">
                <a:solidFill>
                  <a:srgbClr val="FFFFFF"/>
                </a:solidFill>
                <a:latin typeface="Poppins"/>
                <a:ea typeface="Segoe UI"/>
              </a:rPr>
              <a:t>2-7 VI</a:t>
            </a:r>
            <a:br>
              <a:rPr sz="1200" dirty="0"/>
            </a:br>
            <a:r>
              <a:rPr lang="pl-PL" sz="1200" b="0" strike="noStrike" spc="-1" dirty="0">
                <a:solidFill>
                  <a:srgbClr val="FFFFFF"/>
                </a:solidFill>
                <a:latin typeface="Poppins"/>
                <a:ea typeface="Segoe UI"/>
              </a:rPr>
              <a:t>2017</a:t>
            </a:r>
            <a:endParaRPr lang="pl-PL" sz="1200" b="0" strike="noStrike" spc="-1" dirty="0">
              <a:solidFill>
                <a:srgbClr val="000000"/>
              </a:solidFill>
              <a:latin typeface="Arial"/>
            </a:endParaRPr>
          </a:p>
        </p:txBody>
      </p:sp>
      <p:sp>
        <p:nvSpPr>
          <p:cNvPr id="199" name="Prostokąt 200"/>
          <p:cNvSpPr/>
          <p:nvPr/>
        </p:nvSpPr>
        <p:spPr>
          <a:xfrm>
            <a:off x="720000" y="1944000"/>
            <a:ext cx="10077840" cy="933840"/>
          </a:xfrm>
          <a:prstGeom prst="rect">
            <a:avLst/>
          </a:prstGeom>
          <a:solidFill>
            <a:srgbClr val="3465A4">
              <a:alpha val="85000"/>
            </a:srgbClr>
          </a:solid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defTabSz="914400">
              <a:lnSpc>
                <a:spcPct val="100000"/>
              </a:lnSpc>
            </a:pPr>
            <a:endParaRPr lang="pl-PL" sz="1800" b="0" strike="noStrike" spc="-1">
              <a:solidFill>
                <a:srgbClr val="000000"/>
              </a:solidFill>
              <a:latin typeface="Arial"/>
              <a:ea typeface="DejaVu Sans"/>
            </a:endParaRPr>
          </a:p>
        </p:txBody>
      </p:sp>
      <p:sp>
        <p:nvSpPr>
          <p:cNvPr id="200" name="pole tekstowe 17"/>
          <p:cNvSpPr/>
          <p:nvPr/>
        </p:nvSpPr>
        <p:spPr>
          <a:xfrm>
            <a:off x="1944000" y="2124000"/>
            <a:ext cx="1581840" cy="343512"/>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defTabSz="914400">
              <a:lnSpc>
                <a:spcPct val="107000"/>
              </a:lnSpc>
              <a:spcBef>
                <a:spcPts val="1199"/>
              </a:spcBef>
              <a:spcAft>
                <a:spcPts val="1199"/>
              </a:spcAft>
            </a:pPr>
            <a:r>
              <a:rPr lang="pl-PL" sz="1600" spc="-1" dirty="0">
                <a:solidFill>
                  <a:srgbClr val="FFFFFF"/>
                </a:solidFill>
                <a:latin typeface="Poppins"/>
                <a:ea typeface="Calibri"/>
              </a:rPr>
              <a:t>Host</a:t>
            </a:r>
            <a:r>
              <a:rPr lang="pl-PL" sz="1600" b="0" strike="noStrike" spc="-1" dirty="0">
                <a:solidFill>
                  <a:srgbClr val="FFFFFF"/>
                </a:solidFill>
                <a:latin typeface="Poppins"/>
                <a:ea typeface="Calibri"/>
              </a:rPr>
              <a:t>	</a:t>
            </a:r>
            <a:endParaRPr lang="pl-PL" sz="1600" b="0" strike="noStrike" spc="-1" dirty="0">
              <a:solidFill>
                <a:srgbClr val="000000"/>
              </a:solidFill>
              <a:latin typeface="Arial"/>
            </a:endParaRPr>
          </a:p>
        </p:txBody>
      </p:sp>
      <p:sp>
        <p:nvSpPr>
          <p:cNvPr id="201" name="pole tekstowe 63"/>
          <p:cNvSpPr/>
          <p:nvPr/>
        </p:nvSpPr>
        <p:spPr>
          <a:xfrm>
            <a:off x="903240" y="2106720"/>
            <a:ext cx="1005840" cy="6109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defTabSz="914400">
              <a:lnSpc>
                <a:spcPct val="107000"/>
              </a:lnSpc>
              <a:spcBef>
                <a:spcPts val="1199"/>
              </a:spcBef>
              <a:spcAft>
                <a:spcPts val="1199"/>
              </a:spcAft>
            </a:pPr>
            <a:r>
              <a:rPr lang="pl-PL" sz="1600" b="0" strike="noStrike" spc="-1" dirty="0">
                <a:solidFill>
                  <a:srgbClr val="FFFFFF"/>
                </a:solidFill>
                <a:latin typeface="Poppins"/>
                <a:ea typeface="Calibri"/>
              </a:rPr>
              <a:t>Summit </a:t>
            </a:r>
            <a:r>
              <a:rPr lang="pl-PL" sz="1600" b="0" strike="noStrike" spc="-1" dirty="0" err="1">
                <a:solidFill>
                  <a:srgbClr val="FFFFFF"/>
                </a:solidFill>
                <a:latin typeface="Poppins"/>
                <a:ea typeface="Calibri"/>
              </a:rPr>
              <a:t>number</a:t>
            </a:r>
            <a:endParaRPr lang="pl-PL" sz="1600" b="0" strike="noStrike" spc="-1" dirty="0">
              <a:solidFill>
                <a:srgbClr val="000000"/>
              </a:solidFill>
              <a:latin typeface="Arial"/>
            </a:endParaRPr>
          </a:p>
        </p:txBody>
      </p:sp>
      <p:sp>
        <p:nvSpPr>
          <p:cNvPr id="202" name="pole tekstowe 67"/>
          <p:cNvSpPr/>
          <p:nvPr/>
        </p:nvSpPr>
        <p:spPr>
          <a:xfrm>
            <a:off x="3563999" y="2244240"/>
            <a:ext cx="4514771" cy="343512"/>
          </a:xfrm>
          <a:prstGeom prst="rect">
            <a:avLst/>
          </a:prstGeom>
          <a:noFill/>
          <a:ln w="0">
            <a:noFill/>
          </a:ln>
        </p:spPr>
        <p:style>
          <a:lnRef idx="0">
            <a:scrgbClr r="0" g="0" b="0"/>
          </a:lnRef>
          <a:fillRef idx="0">
            <a:scrgbClr r="0" g="0" b="0"/>
          </a:fillRef>
          <a:effectRef idx="0">
            <a:scrgbClr r="0" g="0" b="0"/>
          </a:effectRef>
          <a:fontRef idx="minor"/>
        </p:style>
        <p:txBody>
          <a:bodyPr wrap="square" lIns="90000" tIns="45000" rIns="90000" bIns="45000" anchor="t">
            <a:spAutoFit/>
          </a:bodyPr>
          <a:lstStyle/>
          <a:p>
            <a:pPr defTabSz="914400">
              <a:lnSpc>
                <a:spcPct val="107000"/>
              </a:lnSpc>
              <a:spcBef>
                <a:spcPts val="1199"/>
              </a:spcBef>
              <a:spcAft>
                <a:spcPts val="1199"/>
              </a:spcAft>
            </a:pPr>
            <a:r>
              <a:rPr lang="en-US" sz="1600" b="0" strike="noStrike" spc="-1" dirty="0">
                <a:solidFill>
                  <a:srgbClr val="FFFFFF"/>
                </a:solidFill>
                <a:latin typeface="Poppins"/>
                <a:ea typeface="Calibri"/>
              </a:rPr>
              <a:t>Key decisions and effects of the summit</a:t>
            </a:r>
            <a:endParaRPr lang="pl-PL" sz="1600" b="0" strike="noStrike" spc="-1" dirty="0">
              <a:solidFill>
                <a:srgbClr val="000000"/>
              </a:solidFill>
              <a:latin typeface="Arial"/>
            </a:endParaRPr>
          </a:p>
        </p:txBody>
      </p:sp>
      <p:sp>
        <p:nvSpPr>
          <p:cNvPr id="203" name="pole tekstowe 68"/>
          <p:cNvSpPr/>
          <p:nvPr/>
        </p:nvSpPr>
        <p:spPr>
          <a:xfrm>
            <a:off x="9504000" y="2232000"/>
            <a:ext cx="1077840" cy="3502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defTabSz="914400">
              <a:lnSpc>
                <a:spcPct val="107000"/>
              </a:lnSpc>
              <a:spcBef>
                <a:spcPts val="1199"/>
              </a:spcBef>
              <a:spcAft>
                <a:spcPts val="1199"/>
              </a:spcAft>
            </a:pPr>
            <a:r>
              <a:rPr lang="pl-PL" sz="1600" b="0" strike="noStrike" spc="-1" dirty="0" err="1">
                <a:solidFill>
                  <a:srgbClr val="FFFFFF"/>
                </a:solidFill>
                <a:latin typeface="Poppins"/>
                <a:ea typeface="Calibri"/>
              </a:rPr>
              <a:t>Date</a:t>
            </a:r>
            <a:endParaRPr lang="pl-PL" sz="1600" b="0" strike="noStrike" spc="-1" dirty="0">
              <a:solidFill>
                <a:srgbClr val="000000"/>
              </a:solidFill>
              <a:latin typeface="Arial"/>
            </a:endParaRPr>
          </a:p>
        </p:txBody>
      </p:sp>
    </p:spTree>
  </p:cSld>
  <p:clrMapOvr>
    <a:masterClrMapping/>
  </p:clrMapOvr>
</p:sld>
</file>

<file path=ppt/theme/theme1.xml><?xml version="1.0" encoding="utf-8"?>
<a:theme xmlns:a="http://schemas.openxmlformats.org/drawingml/2006/main" name="Motyw pakietu Office">
  <a:themeElements>
    <a:clrScheme name="Pakiet 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6350" cap="flat" cmpd="sng" algn="ctr">
          <a:prstDash val="solid"/>
          <a:miter/>
        </a:ln>
        <a:ln w="12700" cap="flat" cmpd="sng" algn="ctr">
          <a:prstDash val="solid"/>
          <a:miter/>
        </a:ln>
        <a:ln w="1905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6350" cap="flat" cmpd="sng" algn="ctr">
          <a:prstDash val="solid"/>
          <a:miter/>
        </a:ln>
        <a:ln w="12700" cap="flat" cmpd="sng" algn="ctr">
          <a:prstDash val="solid"/>
          <a:miter/>
        </a:ln>
        <a:ln w="1905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6350" cap="flat" cmpd="sng" algn="ctr">
          <a:prstDash val="solid"/>
          <a:miter/>
        </a:ln>
        <a:ln w="12700" cap="flat" cmpd="sng" algn="ctr">
          <a:prstDash val="solid"/>
          <a:miter/>
        </a:ln>
        <a:ln w="1905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4.xml><?xml version="1.0" encoding="utf-8"?>
<a:theme xmlns:a="http://schemas.openxmlformats.org/drawingml/2006/main" name="Office Them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6547</TotalTime>
  <Words>1549</Words>
  <Application>Microsoft Office PowerPoint</Application>
  <PresentationFormat>Panoramiczny</PresentationFormat>
  <Paragraphs>204</Paragraphs>
  <Slides>18</Slides>
  <Notes>17</Notes>
  <HiddenSlides>0</HiddenSlides>
  <MMClips>0</MMClips>
  <ScaleCrop>false</ScaleCrop>
  <HeadingPairs>
    <vt:vector size="6" baseType="variant">
      <vt:variant>
        <vt:lpstr>Używane czcionki</vt:lpstr>
      </vt:variant>
      <vt:variant>
        <vt:i4>7</vt:i4>
      </vt:variant>
      <vt:variant>
        <vt:lpstr>Motyw</vt:lpstr>
      </vt:variant>
      <vt:variant>
        <vt:i4>3</vt:i4>
      </vt:variant>
      <vt:variant>
        <vt:lpstr>Tytuły slajdów</vt:lpstr>
      </vt:variant>
      <vt:variant>
        <vt:i4>18</vt:i4>
      </vt:variant>
    </vt:vector>
  </HeadingPairs>
  <TitlesOfParts>
    <vt:vector size="28" baseType="lpstr">
      <vt:lpstr>Arial</vt:lpstr>
      <vt:lpstr>Calibri</vt:lpstr>
      <vt:lpstr>Poppins</vt:lpstr>
      <vt:lpstr>Symbol</vt:lpstr>
      <vt:lpstr>Times New Roman</vt:lpstr>
      <vt:lpstr>Verdana</vt:lpstr>
      <vt:lpstr>Wingdings</vt:lpstr>
      <vt:lpstr>Motyw pakietu Office</vt:lpstr>
      <vt:lpstr>Motyw pakietu Office</vt:lpstr>
      <vt:lpstr>Office Theme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subject/>
  <dc:creator>Artur Lorek</dc:creator>
  <dc:description/>
  <cp:lastModifiedBy>Jędrzej Błaszczak</cp:lastModifiedBy>
  <cp:revision>254</cp:revision>
  <cp:lastPrinted>2023-09-15T00:10:47Z</cp:lastPrinted>
  <dcterms:created xsi:type="dcterms:W3CDTF">2022-04-25T15:19:30Z</dcterms:created>
  <dcterms:modified xsi:type="dcterms:W3CDTF">2024-07-17T13:19:30Z</dcterms:modified>
  <dc:language>pl-PL</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2e05055-e449-4922-9b24-eaf69810da98_ActionId">
    <vt:lpwstr>05f31867-4639-46bc-84fe-3eb388233118</vt:lpwstr>
  </property>
  <property fmtid="{D5CDD505-2E9C-101B-9397-08002B2CF9AE}" pid="3" name="MSIP_Label_e2e05055-e449-4922-9b24-eaf69810da98_ContentBits">
    <vt:lpwstr>0</vt:lpwstr>
  </property>
  <property fmtid="{D5CDD505-2E9C-101B-9397-08002B2CF9AE}" pid="4" name="MSIP_Label_e2e05055-e449-4922-9b24-eaf69810da98_Enabled">
    <vt:lpwstr>true</vt:lpwstr>
  </property>
  <property fmtid="{D5CDD505-2E9C-101B-9397-08002B2CF9AE}" pid="5" name="MSIP_Label_e2e05055-e449-4922-9b24-eaf69810da98_Method">
    <vt:lpwstr>Privileged</vt:lpwstr>
  </property>
  <property fmtid="{D5CDD505-2E9C-101B-9397-08002B2CF9AE}" pid="6" name="MSIP_Label_e2e05055-e449-4922-9b24-eaf69810da98_Name">
    <vt:lpwstr>e2e05055-e449-4922-9b24-eaf69810da98</vt:lpwstr>
  </property>
  <property fmtid="{D5CDD505-2E9C-101B-9397-08002B2CF9AE}" pid="7" name="MSIP_Label_e2e05055-e449-4922-9b24-eaf69810da98_SetDate">
    <vt:lpwstr>2022-05-18T13:06:42Z</vt:lpwstr>
  </property>
  <property fmtid="{D5CDD505-2E9C-101B-9397-08002B2CF9AE}" pid="8" name="MSIP_Label_e2e05055-e449-4922-9b24-eaf69810da98_SiteId">
    <vt:lpwstr>29bb5b9c-200a-4906-89ef-c651c86ab301</vt:lpwstr>
  </property>
  <property fmtid="{D5CDD505-2E9C-101B-9397-08002B2CF9AE}" pid="9" name="Notes">
    <vt:i4>20</vt:i4>
  </property>
  <property fmtid="{D5CDD505-2E9C-101B-9397-08002B2CF9AE}" pid="10" name="PresentationFormat">
    <vt:lpwstr>Panoramiczny</vt:lpwstr>
  </property>
  <property fmtid="{D5CDD505-2E9C-101B-9397-08002B2CF9AE}" pid="11" name="Slides">
    <vt:i4>21</vt:i4>
  </property>
</Properties>
</file>